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94" r:id="rId6"/>
    <p:sldId id="293" r:id="rId7"/>
    <p:sldId id="296" r:id="rId8"/>
    <p:sldId id="302" r:id="rId9"/>
    <p:sldId id="300" r:id="rId10"/>
    <p:sldId id="299" r:id="rId11"/>
    <p:sldId id="298" r:id="rId12"/>
    <p:sldId id="297" r:id="rId13"/>
    <p:sldId id="301" r:id="rId14"/>
    <p:sldId id="376" r:id="rId15"/>
    <p:sldId id="383" r:id="rId16"/>
    <p:sldId id="423" r:id="rId17"/>
    <p:sldId id="382" r:id="rId18"/>
    <p:sldId id="381" r:id="rId19"/>
    <p:sldId id="380" r:id="rId20"/>
    <p:sldId id="379" r:id="rId21"/>
    <p:sldId id="378" r:id="rId22"/>
    <p:sldId id="439" r:id="rId23"/>
    <p:sldId id="451" r:id="rId24"/>
    <p:sldId id="452" r:id="rId25"/>
    <p:sldId id="453" r:id="rId26"/>
    <p:sldId id="454" r:id="rId27"/>
    <p:sldId id="278" r:id="rId28"/>
    <p:sldId id="456" r:id="rId29"/>
    <p:sldId id="455" r:id="rId30"/>
    <p:sldId id="444" r:id="rId31"/>
    <p:sldId id="440" r:id="rId32"/>
    <p:sldId id="443" r:id="rId33"/>
    <p:sldId id="450" r:id="rId34"/>
    <p:sldId id="257" r:id="rId35"/>
    <p:sldId id="258" r:id="rId36"/>
    <p:sldId id="259" r:id="rId37"/>
    <p:sldId id="260" r:id="rId38"/>
    <p:sldId id="261" r:id="rId39"/>
    <p:sldId id="262" r:id="rId40"/>
    <p:sldId id="264" r:id="rId41"/>
    <p:sldId id="265" r:id="rId4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6D6914-4C1C-4EA6-B40F-655580605709}" v="64" dt="2024-04-29T12:42:17.6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45" d="100"/>
          <a:sy n="45" d="100"/>
        </p:scale>
        <p:origin x="53" y="81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 Jacobs" userId="S::vjacobs@ohacademy.co.uk::9010d4ac-8e1c-449b-8114-62ce867e619c" providerId="AD" clId="Web-{7B8B2FAB-2846-A60B-1129-0C4E2D57B6C6}"/>
    <pc:docChg chg="addSld modSld">
      <pc:chgData name="V Jacobs" userId="S::vjacobs@ohacademy.co.uk::9010d4ac-8e1c-449b-8114-62ce867e619c" providerId="AD" clId="Web-{7B8B2FAB-2846-A60B-1129-0C4E2D57B6C6}" dt="2024-04-25T13:38:04.482" v="33" actId="20577"/>
      <pc:docMkLst>
        <pc:docMk/>
      </pc:docMkLst>
      <pc:sldChg chg="addSp delSp modSp">
        <pc:chgData name="V Jacobs" userId="S::vjacobs@ohacademy.co.uk::9010d4ac-8e1c-449b-8114-62ce867e619c" providerId="AD" clId="Web-{7B8B2FAB-2846-A60B-1129-0C4E2D57B6C6}" dt="2024-04-25T13:21:35.101" v="18" actId="14100"/>
        <pc:sldMkLst>
          <pc:docMk/>
          <pc:sldMk cId="109857222" sldId="256"/>
        </pc:sldMkLst>
        <pc:spChg chg="del">
          <ac:chgData name="V Jacobs" userId="S::vjacobs@ohacademy.co.uk::9010d4ac-8e1c-449b-8114-62ce867e619c" providerId="AD" clId="Web-{7B8B2FAB-2846-A60B-1129-0C4E2D57B6C6}" dt="2024-04-25T13:21:29.710" v="16"/>
          <ac:spMkLst>
            <pc:docMk/>
            <pc:sldMk cId="109857222" sldId="256"/>
            <ac:spMk id="2" creationId="{00000000-0000-0000-0000-000000000000}"/>
          </ac:spMkLst>
        </pc:spChg>
        <pc:spChg chg="mod">
          <ac:chgData name="V Jacobs" userId="S::vjacobs@ohacademy.co.uk::9010d4ac-8e1c-449b-8114-62ce867e619c" providerId="AD" clId="Web-{7B8B2FAB-2846-A60B-1129-0C4E2D57B6C6}" dt="2024-04-25T13:21:32.413" v="17" actId="1076"/>
          <ac:spMkLst>
            <pc:docMk/>
            <pc:sldMk cId="109857222" sldId="256"/>
            <ac:spMk id="3" creationId="{00000000-0000-0000-0000-000000000000}"/>
          </ac:spMkLst>
        </pc:spChg>
        <pc:picChg chg="add mod">
          <ac:chgData name="V Jacobs" userId="S::vjacobs@ohacademy.co.uk::9010d4ac-8e1c-449b-8114-62ce867e619c" providerId="AD" clId="Web-{7B8B2FAB-2846-A60B-1129-0C4E2D57B6C6}" dt="2024-04-25T13:21:35.101" v="18" actId="14100"/>
          <ac:picMkLst>
            <pc:docMk/>
            <pc:sldMk cId="109857222" sldId="256"/>
            <ac:picMk id="4" creationId="{4354E5DB-E9C1-DF2F-024D-4A2133F80CB1}"/>
          </ac:picMkLst>
        </pc:picChg>
      </pc:sldChg>
      <pc:sldChg chg="delSp modSp">
        <pc:chgData name="V Jacobs" userId="S::vjacobs@ohacademy.co.uk::9010d4ac-8e1c-449b-8114-62ce867e619c" providerId="AD" clId="Web-{7B8B2FAB-2846-A60B-1129-0C4E2D57B6C6}" dt="2024-04-25T13:38:04.482" v="33" actId="20577"/>
        <pc:sldMkLst>
          <pc:docMk/>
          <pc:sldMk cId="2298782040" sldId="439"/>
        </pc:sldMkLst>
        <pc:spChg chg="del mod">
          <ac:chgData name="V Jacobs" userId="S::vjacobs@ohacademy.co.uk::9010d4ac-8e1c-449b-8114-62ce867e619c" providerId="AD" clId="Web-{7B8B2FAB-2846-A60B-1129-0C4E2D57B6C6}" dt="2024-04-25T13:37:55.294" v="23"/>
          <ac:spMkLst>
            <pc:docMk/>
            <pc:sldMk cId="2298782040" sldId="439"/>
            <ac:spMk id="2" creationId="{F507F4DF-37DA-3868-B89F-4464EA38DF96}"/>
          </ac:spMkLst>
        </pc:spChg>
        <pc:spChg chg="mod">
          <ac:chgData name="V Jacobs" userId="S::vjacobs@ohacademy.co.uk::9010d4ac-8e1c-449b-8114-62ce867e619c" providerId="AD" clId="Web-{7B8B2FAB-2846-A60B-1129-0C4E2D57B6C6}" dt="2024-04-25T13:38:04.482" v="33" actId="20577"/>
          <ac:spMkLst>
            <pc:docMk/>
            <pc:sldMk cId="2298782040" sldId="439"/>
            <ac:spMk id="5" creationId="{F1B87AD7-47ED-5196-3F39-9770C39EB1A1}"/>
          </ac:spMkLst>
        </pc:spChg>
        <pc:picChg chg="del">
          <ac:chgData name="V Jacobs" userId="S::vjacobs@ohacademy.co.uk::9010d4ac-8e1c-449b-8114-62ce867e619c" providerId="AD" clId="Web-{7B8B2FAB-2846-A60B-1129-0C4E2D57B6C6}" dt="2024-04-25T13:37:51.966" v="20"/>
          <ac:picMkLst>
            <pc:docMk/>
            <pc:sldMk cId="2298782040" sldId="439"/>
            <ac:picMk id="4" creationId="{873CBAA2-D15D-3E77-286F-67619AE725ED}"/>
          </ac:picMkLst>
        </pc:picChg>
      </pc:sldChg>
      <pc:sldChg chg="add replId">
        <pc:chgData name="V Jacobs" userId="S::vjacobs@ohacademy.co.uk::9010d4ac-8e1c-449b-8114-62ce867e619c" providerId="AD" clId="Web-{7B8B2FAB-2846-A60B-1129-0C4E2D57B6C6}" dt="2024-04-25T13:37:48.997" v="19"/>
        <pc:sldMkLst>
          <pc:docMk/>
          <pc:sldMk cId="2303438882" sldId="444"/>
        </pc:sldMkLst>
      </pc:sldChg>
    </pc:docChg>
  </pc:docChgLst>
  <pc:docChgLst>
    <pc:chgData name="S Sadler" userId="S::ssadler@ohacademy.co.uk::9df5898e-5f8a-4789-9d7c-0ae2295bc0db" providerId="AD" clId="Web-{626D6914-4C1C-4EA6-B40F-655580605709}"/>
    <pc:docChg chg="delSld modSld">
      <pc:chgData name="S Sadler" userId="S::ssadler@ohacademy.co.uk::9df5898e-5f8a-4789-9d7c-0ae2295bc0db" providerId="AD" clId="Web-{626D6914-4C1C-4EA6-B40F-655580605709}" dt="2024-04-29T12:42:17.514" v="34" actId="20577"/>
      <pc:docMkLst>
        <pc:docMk/>
      </pc:docMkLst>
      <pc:sldChg chg="del">
        <pc:chgData name="S Sadler" userId="S::ssadler@ohacademy.co.uk::9df5898e-5f8a-4789-9d7c-0ae2295bc0db" providerId="AD" clId="Web-{626D6914-4C1C-4EA6-B40F-655580605709}" dt="2024-04-29T12:41:44.372" v="0"/>
        <pc:sldMkLst>
          <pc:docMk/>
          <pc:sldMk cId="0" sldId="263"/>
        </pc:sldMkLst>
      </pc:sldChg>
      <pc:sldChg chg="modSp">
        <pc:chgData name="S Sadler" userId="S::ssadler@ohacademy.co.uk::9df5898e-5f8a-4789-9d7c-0ae2295bc0db" providerId="AD" clId="Web-{626D6914-4C1C-4EA6-B40F-655580605709}" dt="2024-04-29T12:42:17.514" v="34" actId="20577"/>
        <pc:sldMkLst>
          <pc:docMk/>
          <pc:sldMk cId="0" sldId="264"/>
        </pc:sldMkLst>
        <pc:spChg chg="mod">
          <ac:chgData name="S Sadler" userId="S::ssadler@ohacademy.co.uk::9df5898e-5f8a-4789-9d7c-0ae2295bc0db" providerId="AD" clId="Web-{626D6914-4C1C-4EA6-B40F-655580605709}" dt="2024-04-29T12:42:17.514" v="34" actId="20577"/>
          <ac:spMkLst>
            <pc:docMk/>
            <pc:sldMk cId="0" sldId="264"/>
            <ac:spMk id="13" creationId="{00000000-0000-0000-0000-000000000000}"/>
          </ac:spMkLst>
        </pc:spChg>
      </pc:sldChg>
    </pc:docChg>
  </pc:docChgLst>
  <pc:docChgLst>
    <pc:chgData name="V Jacobs" userId="S::vjacobs@ohacademy.co.uk::9010d4ac-8e1c-449b-8114-62ce867e619c" providerId="AD" clId="Web-{7586B83F-700F-A5BD-FB2B-7063B181AECC}"/>
    <pc:docChg chg="addSld modSld modMainMaster">
      <pc:chgData name="V Jacobs" userId="S::vjacobs@ohacademy.co.uk::9010d4ac-8e1c-449b-8114-62ce867e619c" providerId="AD" clId="Web-{7586B83F-700F-A5BD-FB2B-7063B181AECC}" dt="2024-04-24T15:01:40.697" v="9"/>
      <pc:docMkLst>
        <pc:docMk/>
      </pc:docMkLst>
      <pc:sldChg chg="mod">
        <pc:chgData name="V Jacobs" userId="S::vjacobs@ohacademy.co.uk::9010d4ac-8e1c-449b-8114-62ce867e619c" providerId="AD" clId="Web-{7586B83F-700F-A5BD-FB2B-7063B181AECC}" dt="2024-04-24T15:01:40.697" v="9"/>
        <pc:sldMkLst>
          <pc:docMk/>
          <pc:sldMk cId="109857222" sldId="256"/>
        </pc:sldMkLst>
      </pc:sldChg>
      <pc:sldChg chg="mod">
        <pc:chgData name="V Jacobs" userId="S::vjacobs@ohacademy.co.uk::9010d4ac-8e1c-449b-8114-62ce867e619c" providerId="AD" clId="Web-{7586B83F-700F-A5BD-FB2B-7063B181AECC}" dt="2024-04-24T15:01:40.697" v="9"/>
        <pc:sldMkLst>
          <pc:docMk/>
          <pc:sldMk cId="1830881035" sldId="293"/>
        </pc:sldMkLst>
      </pc:sldChg>
      <pc:sldChg chg="mod">
        <pc:chgData name="V Jacobs" userId="S::vjacobs@ohacademy.co.uk::9010d4ac-8e1c-449b-8114-62ce867e619c" providerId="AD" clId="Web-{7586B83F-700F-A5BD-FB2B-7063B181AECC}" dt="2024-04-24T15:01:40.697" v="9"/>
        <pc:sldMkLst>
          <pc:docMk/>
          <pc:sldMk cId="4100561632" sldId="294"/>
        </pc:sldMkLst>
      </pc:sldChg>
      <pc:sldChg chg="mod">
        <pc:chgData name="V Jacobs" userId="S::vjacobs@ohacademy.co.uk::9010d4ac-8e1c-449b-8114-62ce867e619c" providerId="AD" clId="Web-{7586B83F-700F-A5BD-FB2B-7063B181AECC}" dt="2024-04-24T15:01:40.697" v="9"/>
        <pc:sldMkLst>
          <pc:docMk/>
          <pc:sldMk cId="2608215446" sldId="296"/>
        </pc:sldMkLst>
      </pc:sldChg>
      <pc:sldChg chg="mod">
        <pc:chgData name="V Jacobs" userId="S::vjacobs@ohacademy.co.uk::9010d4ac-8e1c-449b-8114-62ce867e619c" providerId="AD" clId="Web-{7586B83F-700F-A5BD-FB2B-7063B181AECC}" dt="2024-04-24T15:01:40.697" v="9"/>
        <pc:sldMkLst>
          <pc:docMk/>
          <pc:sldMk cId="2993957003" sldId="297"/>
        </pc:sldMkLst>
      </pc:sldChg>
      <pc:sldChg chg="mod">
        <pc:chgData name="V Jacobs" userId="S::vjacobs@ohacademy.co.uk::9010d4ac-8e1c-449b-8114-62ce867e619c" providerId="AD" clId="Web-{7586B83F-700F-A5BD-FB2B-7063B181AECC}" dt="2024-04-24T15:01:40.697" v="9"/>
        <pc:sldMkLst>
          <pc:docMk/>
          <pc:sldMk cId="1471597769" sldId="298"/>
        </pc:sldMkLst>
      </pc:sldChg>
      <pc:sldChg chg="mod">
        <pc:chgData name="V Jacobs" userId="S::vjacobs@ohacademy.co.uk::9010d4ac-8e1c-449b-8114-62ce867e619c" providerId="AD" clId="Web-{7586B83F-700F-A5BD-FB2B-7063B181AECC}" dt="2024-04-24T15:01:40.697" v="9"/>
        <pc:sldMkLst>
          <pc:docMk/>
          <pc:sldMk cId="43317261" sldId="299"/>
        </pc:sldMkLst>
      </pc:sldChg>
      <pc:sldChg chg="mod">
        <pc:chgData name="V Jacobs" userId="S::vjacobs@ohacademy.co.uk::9010d4ac-8e1c-449b-8114-62ce867e619c" providerId="AD" clId="Web-{7586B83F-700F-A5BD-FB2B-7063B181AECC}" dt="2024-04-24T15:01:40.697" v="9"/>
        <pc:sldMkLst>
          <pc:docMk/>
          <pc:sldMk cId="4157982133" sldId="300"/>
        </pc:sldMkLst>
      </pc:sldChg>
      <pc:sldChg chg="mod">
        <pc:chgData name="V Jacobs" userId="S::vjacobs@ohacademy.co.uk::9010d4ac-8e1c-449b-8114-62ce867e619c" providerId="AD" clId="Web-{7586B83F-700F-A5BD-FB2B-7063B181AECC}" dt="2024-04-24T15:01:40.697" v="9"/>
        <pc:sldMkLst>
          <pc:docMk/>
          <pc:sldMk cId="3342452995" sldId="301"/>
        </pc:sldMkLst>
      </pc:sldChg>
      <pc:sldChg chg="mod">
        <pc:chgData name="V Jacobs" userId="S::vjacobs@ohacademy.co.uk::9010d4ac-8e1c-449b-8114-62ce867e619c" providerId="AD" clId="Web-{7586B83F-700F-A5BD-FB2B-7063B181AECC}" dt="2024-04-24T15:01:40.697" v="9"/>
        <pc:sldMkLst>
          <pc:docMk/>
          <pc:sldMk cId="288640640" sldId="302"/>
        </pc:sldMkLst>
      </pc:sldChg>
      <pc:sldChg chg="add mod setBg">
        <pc:chgData name="V Jacobs" userId="S::vjacobs@ohacademy.co.uk::9010d4ac-8e1c-449b-8114-62ce867e619c" providerId="AD" clId="Web-{7586B83F-700F-A5BD-FB2B-7063B181AECC}" dt="2024-04-24T15:01:40.697" v="9"/>
        <pc:sldMkLst>
          <pc:docMk/>
          <pc:sldMk cId="3621923284" sldId="376"/>
        </pc:sldMkLst>
      </pc:sldChg>
      <pc:sldChg chg="add mod">
        <pc:chgData name="V Jacobs" userId="S::vjacobs@ohacademy.co.uk::9010d4ac-8e1c-449b-8114-62ce867e619c" providerId="AD" clId="Web-{7586B83F-700F-A5BD-FB2B-7063B181AECC}" dt="2024-04-24T15:01:40.697" v="9"/>
        <pc:sldMkLst>
          <pc:docMk/>
          <pc:sldMk cId="1843181757" sldId="378"/>
        </pc:sldMkLst>
      </pc:sldChg>
      <pc:sldChg chg="add mod">
        <pc:chgData name="V Jacobs" userId="S::vjacobs@ohacademy.co.uk::9010d4ac-8e1c-449b-8114-62ce867e619c" providerId="AD" clId="Web-{7586B83F-700F-A5BD-FB2B-7063B181AECC}" dt="2024-04-24T15:01:40.697" v="9"/>
        <pc:sldMkLst>
          <pc:docMk/>
          <pc:sldMk cId="1118631716" sldId="379"/>
        </pc:sldMkLst>
      </pc:sldChg>
      <pc:sldChg chg="add mod">
        <pc:chgData name="V Jacobs" userId="S::vjacobs@ohacademy.co.uk::9010d4ac-8e1c-449b-8114-62ce867e619c" providerId="AD" clId="Web-{7586B83F-700F-A5BD-FB2B-7063B181AECC}" dt="2024-04-24T15:01:40.697" v="9"/>
        <pc:sldMkLst>
          <pc:docMk/>
          <pc:sldMk cId="3811487473" sldId="380"/>
        </pc:sldMkLst>
      </pc:sldChg>
      <pc:sldChg chg="add mod">
        <pc:chgData name="V Jacobs" userId="S::vjacobs@ohacademy.co.uk::9010d4ac-8e1c-449b-8114-62ce867e619c" providerId="AD" clId="Web-{7586B83F-700F-A5BD-FB2B-7063B181AECC}" dt="2024-04-24T15:01:40.697" v="9"/>
        <pc:sldMkLst>
          <pc:docMk/>
          <pc:sldMk cId="2189644763" sldId="381"/>
        </pc:sldMkLst>
      </pc:sldChg>
      <pc:sldChg chg="add mod">
        <pc:chgData name="V Jacobs" userId="S::vjacobs@ohacademy.co.uk::9010d4ac-8e1c-449b-8114-62ce867e619c" providerId="AD" clId="Web-{7586B83F-700F-A5BD-FB2B-7063B181AECC}" dt="2024-04-24T15:01:40.697" v="9"/>
        <pc:sldMkLst>
          <pc:docMk/>
          <pc:sldMk cId="2011157033" sldId="382"/>
        </pc:sldMkLst>
      </pc:sldChg>
      <pc:sldChg chg="add mod">
        <pc:chgData name="V Jacobs" userId="S::vjacobs@ohacademy.co.uk::9010d4ac-8e1c-449b-8114-62ce867e619c" providerId="AD" clId="Web-{7586B83F-700F-A5BD-FB2B-7063B181AECC}" dt="2024-04-24T15:01:40.697" v="9"/>
        <pc:sldMkLst>
          <pc:docMk/>
          <pc:sldMk cId="58534296" sldId="383"/>
        </pc:sldMkLst>
      </pc:sldChg>
      <pc:sldChg chg="add mod">
        <pc:chgData name="V Jacobs" userId="S::vjacobs@ohacademy.co.uk::9010d4ac-8e1c-449b-8114-62ce867e619c" providerId="AD" clId="Web-{7586B83F-700F-A5BD-FB2B-7063B181AECC}" dt="2024-04-24T15:01:40.697" v="9"/>
        <pc:sldMkLst>
          <pc:docMk/>
          <pc:sldMk cId="366341735" sldId="423"/>
        </pc:sldMkLst>
      </pc:sldChg>
      <pc:sldChg chg="mod">
        <pc:chgData name="V Jacobs" userId="S::vjacobs@ohacademy.co.uk::9010d4ac-8e1c-449b-8114-62ce867e619c" providerId="AD" clId="Web-{7586B83F-700F-A5BD-FB2B-7063B181AECC}" dt="2024-04-24T15:01:40.697" v="9"/>
        <pc:sldMkLst>
          <pc:docMk/>
          <pc:sldMk cId="2298782040" sldId="439"/>
        </pc:sldMkLst>
      </pc:sldChg>
      <pc:sldChg chg="mod">
        <pc:chgData name="V Jacobs" userId="S::vjacobs@ohacademy.co.uk::9010d4ac-8e1c-449b-8114-62ce867e619c" providerId="AD" clId="Web-{7586B83F-700F-A5BD-FB2B-7063B181AECC}" dt="2024-04-24T15:01:40.697" v="9"/>
        <pc:sldMkLst>
          <pc:docMk/>
          <pc:sldMk cId="2099651549" sldId="440"/>
        </pc:sldMkLst>
      </pc:sldChg>
      <pc:sldChg chg="mod">
        <pc:chgData name="V Jacobs" userId="S::vjacobs@ohacademy.co.uk::9010d4ac-8e1c-449b-8114-62ce867e619c" providerId="AD" clId="Web-{7586B83F-700F-A5BD-FB2B-7063B181AECC}" dt="2024-04-24T15:01:40.697" v="9"/>
        <pc:sldMkLst>
          <pc:docMk/>
          <pc:sldMk cId="1551736031" sldId="443"/>
        </pc:sldMkLst>
      </pc:sldChg>
      <pc:sldMasterChg chg="mod setBg addSldLayout modSldLayout">
        <pc:chgData name="V Jacobs" userId="S::vjacobs@ohacademy.co.uk::9010d4ac-8e1c-449b-8114-62ce867e619c" providerId="AD" clId="Web-{7586B83F-700F-A5BD-FB2B-7063B181AECC}" dt="2024-04-24T15:01:40.697" v="9"/>
        <pc:sldMasterMkLst>
          <pc:docMk/>
          <pc:sldMasterMk cId="2460954070" sldId="2147483660"/>
        </pc:sldMasterMkLst>
        <pc:sldLayoutChg chg="mod">
          <pc:chgData name="V Jacobs" userId="S::vjacobs@ohacademy.co.uk::9010d4ac-8e1c-449b-8114-62ce867e619c" providerId="AD" clId="Web-{7586B83F-700F-A5BD-FB2B-7063B181AECC}" dt="2024-04-24T15:01:40.697" v="9"/>
          <pc:sldLayoutMkLst>
            <pc:docMk/>
            <pc:sldMasterMk cId="2460954070" sldId="2147483660"/>
            <pc:sldLayoutMk cId="2385387890" sldId="2147483661"/>
          </pc:sldLayoutMkLst>
        </pc:sldLayoutChg>
        <pc:sldLayoutChg chg="mod">
          <pc:chgData name="V Jacobs" userId="S::vjacobs@ohacademy.co.uk::9010d4ac-8e1c-449b-8114-62ce867e619c" providerId="AD" clId="Web-{7586B83F-700F-A5BD-FB2B-7063B181AECC}" dt="2024-04-24T15:01:40.697" v="9"/>
          <pc:sldLayoutMkLst>
            <pc:docMk/>
            <pc:sldMasterMk cId="2460954070" sldId="2147483660"/>
            <pc:sldLayoutMk cId="949138452" sldId="2147483662"/>
          </pc:sldLayoutMkLst>
        </pc:sldLayoutChg>
        <pc:sldLayoutChg chg="mod">
          <pc:chgData name="V Jacobs" userId="S::vjacobs@ohacademy.co.uk::9010d4ac-8e1c-449b-8114-62ce867e619c" providerId="AD" clId="Web-{7586B83F-700F-A5BD-FB2B-7063B181AECC}" dt="2024-04-24T15:01:40.697" v="9"/>
          <pc:sldLayoutMkLst>
            <pc:docMk/>
            <pc:sldMasterMk cId="2460954070" sldId="2147483660"/>
            <pc:sldLayoutMk cId="2591524520" sldId="2147483663"/>
          </pc:sldLayoutMkLst>
        </pc:sldLayoutChg>
        <pc:sldLayoutChg chg="mod">
          <pc:chgData name="V Jacobs" userId="S::vjacobs@ohacademy.co.uk::9010d4ac-8e1c-449b-8114-62ce867e619c" providerId="AD" clId="Web-{7586B83F-700F-A5BD-FB2B-7063B181AECC}" dt="2024-04-24T15:01:40.697" v="9"/>
          <pc:sldLayoutMkLst>
            <pc:docMk/>
            <pc:sldMasterMk cId="2460954070" sldId="2147483660"/>
            <pc:sldLayoutMk cId="1203092039" sldId="2147483664"/>
          </pc:sldLayoutMkLst>
        </pc:sldLayoutChg>
        <pc:sldLayoutChg chg="mod">
          <pc:chgData name="V Jacobs" userId="S::vjacobs@ohacademy.co.uk::9010d4ac-8e1c-449b-8114-62ce867e619c" providerId="AD" clId="Web-{7586B83F-700F-A5BD-FB2B-7063B181AECC}" dt="2024-04-24T15:01:40.697" v="9"/>
          <pc:sldLayoutMkLst>
            <pc:docMk/>
            <pc:sldMasterMk cId="2460954070" sldId="2147483660"/>
            <pc:sldLayoutMk cId="3733172339" sldId="2147483665"/>
          </pc:sldLayoutMkLst>
        </pc:sldLayoutChg>
        <pc:sldLayoutChg chg="mod">
          <pc:chgData name="V Jacobs" userId="S::vjacobs@ohacademy.co.uk::9010d4ac-8e1c-449b-8114-62ce867e619c" providerId="AD" clId="Web-{7586B83F-700F-A5BD-FB2B-7063B181AECC}" dt="2024-04-24T15:01:40.697" v="9"/>
          <pc:sldLayoutMkLst>
            <pc:docMk/>
            <pc:sldMasterMk cId="2460954070" sldId="2147483660"/>
            <pc:sldLayoutMk cId="3210312558" sldId="2147483666"/>
          </pc:sldLayoutMkLst>
        </pc:sldLayoutChg>
        <pc:sldLayoutChg chg="mod">
          <pc:chgData name="V Jacobs" userId="S::vjacobs@ohacademy.co.uk::9010d4ac-8e1c-449b-8114-62ce867e619c" providerId="AD" clId="Web-{7586B83F-700F-A5BD-FB2B-7063B181AECC}" dt="2024-04-24T15:01:40.697" v="9"/>
          <pc:sldLayoutMkLst>
            <pc:docMk/>
            <pc:sldMasterMk cId="2460954070" sldId="2147483660"/>
            <pc:sldLayoutMk cId="3146388984" sldId="2147483667"/>
          </pc:sldLayoutMkLst>
        </pc:sldLayoutChg>
        <pc:sldLayoutChg chg="mod">
          <pc:chgData name="V Jacobs" userId="S::vjacobs@ohacademy.co.uk::9010d4ac-8e1c-449b-8114-62ce867e619c" providerId="AD" clId="Web-{7586B83F-700F-A5BD-FB2B-7063B181AECC}" dt="2024-04-24T15:01:40.697" v="9"/>
          <pc:sldLayoutMkLst>
            <pc:docMk/>
            <pc:sldMasterMk cId="2460954070" sldId="2147483660"/>
            <pc:sldLayoutMk cId="3171841454" sldId="2147483668"/>
          </pc:sldLayoutMkLst>
        </pc:sldLayoutChg>
        <pc:sldLayoutChg chg="mod">
          <pc:chgData name="V Jacobs" userId="S::vjacobs@ohacademy.co.uk::9010d4ac-8e1c-449b-8114-62ce867e619c" providerId="AD" clId="Web-{7586B83F-700F-A5BD-FB2B-7063B181AECC}" dt="2024-04-24T15:01:40.697" v="9"/>
          <pc:sldLayoutMkLst>
            <pc:docMk/>
            <pc:sldMasterMk cId="2460954070" sldId="2147483660"/>
            <pc:sldLayoutMk cId="1718958274" sldId="2147483669"/>
          </pc:sldLayoutMkLst>
        </pc:sldLayoutChg>
        <pc:sldLayoutChg chg="mod">
          <pc:chgData name="V Jacobs" userId="S::vjacobs@ohacademy.co.uk::9010d4ac-8e1c-449b-8114-62ce867e619c" providerId="AD" clId="Web-{7586B83F-700F-A5BD-FB2B-7063B181AECC}" dt="2024-04-24T15:01:40.697" v="9"/>
          <pc:sldLayoutMkLst>
            <pc:docMk/>
            <pc:sldMasterMk cId="2460954070" sldId="2147483660"/>
            <pc:sldLayoutMk cId="2202905451" sldId="2147483670"/>
          </pc:sldLayoutMkLst>
        </pc:sldLayoutChg>
        <pc:sldLayoutChg chg="mod">
          <pc:chgData name="V Jacobs" userId="S::vjacobs@ohacademy.co.uk::9010d4ac-8e1c-449b-8114-62ce867e619c" providerId="AD" clId="Web-{7586B83F-700F-A5BD-FB2B-7063B181AECC}" dt="2024-04-24T15:01:40.697" v="9"/>
          <pc:sldLayoutMkLst>
            <pc:docMk/>
            <pc:sldMasterMk cId="2460954070" sldId="2147483660"/>
            <pc:sldLayoutMk cId="3479445657" sldId="2147483671"/>
          </pc:sldLayoutMkLst>
        </pc:sldLayoutChg>
        <pc:sldLayoutChg chg="add mod">
          <pc:chgData name="V Jacobs" userId="S::vjacobs@ohacademy.co.uk::9010d4ac-8e1c-449b-8114-62ce867e619c" providerId="AD" clId="Web-{7586B83F-700F-A5BD-FB2B-7063B181AECC}" dt="2024-04-24T15:01:40.697" v="9"/>
          <pc:sldLayoutMkLst>
            <pc:docMk/>
            <pc:sldMasterMk cId="2460954070" sldId="2147483660"/>
            <pc:sldLayoutMk cId="1576264049" sldId="2147483672"/>
          </pc:sldLayoutMkLst>
        </pc:sldLayoutChg>
      </pc:sldMasterChg>
    </pc:docChg>
  </pc:docChgLst>
  <pc:docChgLst>
    <pc:chgData name="S Sadler" userId="9df5898e-5f8a-4789-9d7c-0ae2295bc0db" providerId="ADAL" clId="{AE27FB15-487E-4E9E-8AFA-A90B379054D8}"/>
    <pc:docChg chg="custSel addSld modSld">
      <pc:chgData name="S Sadler" userId="9df5898e-5f8a-4789-9d7c-0ae2295bc0db" providerId="ADAL" clId="{AE27FB15-487E-4E9E-8AFA-A90B379054D8}" dt="2024-04-25T14:02:27.887" v="56" actId="20577"/>
      <pc:docMkLst>
        <pc:docMk/>
      </pc:docMkLst>
      <pc:sldChg chg="add">
        <pc:chgData name="S Sadler" userId="9df5898e-5f8a-4789-9d7c-0ae2295bc0db" providerId="ADAL" clId="{AE27FB15-487E-4E9E-8AFA-A90B379054D8}" dt="2024-04-25T13:58:25.312" v="49"/>
        <pc:sldMkLst>
          <pc:docMk/>
          <pc:sldMk cId="0" sldId="257"/>
        </pc:sldMkLst>
      </pc:sldChg>
      <pc:sldChg chg="add">
        <pc:chgData name="S Sadler" userId="9df5898e-5f8a-4789-9d7c-0ae2295bc0db" providerId="ADAL" clId="{AE27FB15-487E-4E9E-8AFA-A90B379054D8}" dt="2024-04-25T13:58:25.312" v="49"/>
        <pc:sldMkLst>
          <pc:docMk/>
          <pc:sldMk cId="0" sldId="258"/>
        </pc:sldMkLst>
      </pc:sldChg>
      <pc:sldChg chg="add">
        <pc:chgData name="S Sadler" userId="9df5898e-5f8a-4789-9d7c-0ae2295bc0db" providerId="ADAL" clId="{AE27FB15-487E-4E9E-8AFA-A90B379054D8}" dt="2024-04-25T13:58:25.312" v="49"/>
        <pc:sldMkLst>
          <pc:docMk/>
          <pc:sldMk cId="0" sldId="259"/>
        </pc:sldMkLst>
      </pc:sldChg>
      <pc:sldChg chg="add">
        <pc:chgData name="S Sadler" userId="9df5898e-5f8a-4789-9d7c-0ae2295bc0db" providerId="ADAL" clId="{AE27FB15-487E-4E9E-8AFA-A90B379054D8}" dt="2024-04-25T13:58:25.312" v="49"/>
        <pc:sldMkLst>
          <pc:docMk/>
          <pc:sldMk cId="0" sldId="260"/>
        </pc:sldMkLst>
      </pc:sldChg>
      <pc:sldChg chg="add">
        <pc:chgData name="S Sadler" userId="9df5898e-5f8a-4789-9d7c-0ae2295bc0db" providerId="ADAL" clId="{AE27FB15-487E-4E9E-8AFA-A90B379054D8}" dt="2024-04-25T13:58:25.312" v="49"/>
        <pc:sldMkLst>
          <pc:docMk/>
          <pc:sldMk cId="0" sldId="261"/>
        </pc:sldMkLst>
      </pc:sldChg>
      <pc:sldChg chg="add">
        <pc:chgData name="S Sadler" userId="9df5898e-5f8a-4789-9d7c-0ae2295bc0db" providerId="ADAL" clId="{AE27FB15-487E-4E9E-8AFA-A90B379054D8}" dt="2024-04-25T13:58:25.312" v="49"/>
        <pc:sldMkLst>
          <pc:docMk/>
          <pc:sldMk cId="0" sldId="262"/>
        </pc:sldMkLst>
      </pc:sldChg>
      <pc:sldChg chg="add">
        <pc:chgData name="S Sadler" userId="9df5898e-5f8a-4789-9d7c-0ae2295bc0db" providerId="ADAL" clId="{AE27FB15-487E-4E9E-8AFA-A90B379054D8}" dt="2024-04-25T13:58:25.312" v="49"/>
        <pc:sldMkLst>
          <pc:docMk/>
          <pc:sldMk cId="0" sldId="263"/>
        </pc:sldMkLst>
      </pc:sldChg>
      <pc:sldChg chg="add">
        <pc:chgData name="S Sadler" userId="9df5898e-5f8a-4789-9d7c-0ae2295bc0db" providerId="ADAL" clId="{AE27FB15-487E-4E9E-8AFA-A90B379054D8}" dt="2024-04-25T13:58:25.312" v="49"/>
        <pc:sldMkLst>
          <pc:docMk/>
          <pc:sldMk cId="0" sldId="264"/>
        </pc:sldMkLst>
      </pc:sldChg>
      <pc:sldChg chg="add">
        <pc:chgData name="S Sadler" userId="9df5898e-5f8a-4789-9d7c-0ae2295bc0db" providerId="ADAL" clId="{AE27FB15-487E-4E9E-8AFA-A90B379054D8}" dt="2024-04-25T13:58:25.312" v="49"/>
        <pc:sldMkLst>
          <pc:docMk/>
          <pc:sldMk cId="0" sldId="265"/>
        </pc:sldMkLst>
      </pc:sldChg>
      <pc:sldChg chg="addSp delSp modSp add mod">
        <pc:chgData name="S Sadler" userId="9df5898e-5f8a-4789-9d7c-0ae2295bc0db" providerId="ADAL" clId="{AE27FB15-487E-4E9E-8AFA-A90B379054D8}" dt="2024-04-23T19:26:36.963" v="13"/>
        <pc:sldMkLst>
          <pc:docMk/>
          <pc:sldMk cId="1830881035" sldId="293"/>
        </pc:sldMkLst>
        <pc:spChg chg="add mod">
          <ac:chgData name="S Sadler" userId="9df5898e-5f8a-4789-9d7c-0ae2295bc0db" providerId="ADAL" clId="{AE27FB15-487E-4E9E-8AFA-A90B379054D8}" dt="2024-04-23T19:26:36.963" v="13"/>
          <ac:spMkLst>
            <pc:docMk/>
            <pc:sldMk cId="1830881035" sldId="293"/>
            <ac:spMk id="2" creationId="{9A6441AC-50E2-5039-CA77-B0B3AA5DF3CB}"/>
          </ac:spMkLst>
        </pc:spChg>
        <pc:spChg chg="del">
          <ac:chgData name="S Sadler" userId="9df5898e-5f8a-4789-9d7c-0ae2295bc0db" providerId="ADAL" clId="{AE27FB15-487E-4E9E-8AFA-A90B379054D8}" dt="2024-04-23T19:26:36.515" v="12" actId="478"/>
          <ac:spMkLst>
            <pc:docMk/>
            <pc:sldMk cId="1830881035" sldId="293"/>
            <ac:spMk id="10" creationId="{F4912953-F894-6CC0-7B3B-44BD2134A766}"/>
          </ac:spMkLst>
        </pc:spChg>
      </pc:sldChg>
      <pc:sldChg chg="modSp add mod">
        <pc:chgData name="S Sadler" userId="9df5898e-5f8a-4789-9d7c-0ae2295bc0db" providerId="ADAL" clId="{AE27FB15-487E-4E9E-8AFA-A90B379054D8}" dt="2024-04-23T19:26:33.533" v="11" actId="403"/>
        <pc:sldMkLst>
          <pc:docMk/>
          <pc:sldMk cId="4100561632" sldId="294"/>
        </pc:sldMkLst>
        <pc:spChg chg="mod">
          <ac:chgData name="S Sadler" userId="9df5898e-5f8a-4789-9d7c-0ae2295bc0db" providerId="ADAL" clId="{AE27FB15-487E-4E9E-8AFA-A90B379054D8}" dt="2024-04-23T19:26:33.533" v="11" actId="403"/>
          <ac:spMkLst>
            <pc:docMk/>
            <pc:sldMk cId="4100561632" sldId="294"/>
            <ac:spMk id="9" creationId="{6330D297-6D81-D4CF-A56C-5073FB294131}"/>
          </ac:spMkLst>
        </pc:spChg>
      </pc:sldChg>
      <pc:sldChg chg="addSp delSp modSp add mod">
        <pc:chgData name="S Sadler" userId="9df5898e-5f8a-4789-9d7c-0ae2295bc0db" providerId="ADAL" clId="{AE27FB15-487E-4E9E-8AFA-A90B379054D8}" dt="2024-04-23T19:26:40.022" v="15"/>
        <pc:sldMkLst>
          <pc:docMk/>
          <pc:sldMk cId="2608215446" sldId="296"/>
        </pc:sldMkLst>
        <pc:spChg chg="add mod">
          <ac:chgData name="S Sadler" userId="9df5898e-5f8a-4789-9d7c-0ae2295bc0db" providerId="ADAL" clId="{AE27FB15-487E-4E9E-8AFA-A90B379054D8}" dt="2024-04-23T19:26:40.022" v="15"/>
          <ac:spMkLst>
            <pc:docMk/>
            <pc:sldMk cId="2608215446" sldId="296"/>
            <ac:spMk id="3" creationId="{0743BBE0-11F9-3392-16D9-A7DA62C5BF78}"/>
          </ac:spMkLst>
        </pc:spChg>
        <pc:spChg chg="del">
          <ac:chgData name="S Sadler" userId="9df5898e-5f8a-4789-9d7c-0ae2295bc0db" providerId="ADAL" clId="{AE27FB15-487E-4E9E-8AFA-A90B379054D8}" dt="2024-04-23T19:26:39.726" v="14" actId="478"/>
          <ac:spMkLst>
            <pc:docMk/>
            <pc:sldMk cId="2608215446" sldId="296"/>
            <ac:spMk id="8" creationId="{1F2CAC8B-A908-0851-1342-4610611DC4F9}"/>
          </ac:spMkLst>
        </pc:spChg>
      </pc:sldChg>
      <pc:sldChg chg="addSp delSp modSp add mod">
        <pc:chgData name="S Sadler" userId="9df5898e-5f8a-4789-9d7c-0ae2295bc0db" providerId="ADAL" clId="{AE27FB15-487E-4E9E-8AFA-A90B379054D8}" dt="2024-04-23T19:26:56.120" v="25"/>
        <pc:sldMkLst>
          <pc:docMk/>
          <pc:sldMk cId="2993957003" sldId="297"/>
        </pc:sldMkLst>
        <pc:spChg chg="add mod">
          <ac:chgData name="S Sadler" userId="9df5898e-5f8a-4789-9d7c-0ae2295bc0db" providerId="ADAL" clId="{AE27FB15-487E-4E9E-8AFA-A90B379054D8}" dt="2024-04-23T19:26:56.120" v="25"/>
          <ac:spMkLst>
            <pc:docMk/>
            <pc:sldMk cId="2993957003" sldId="297"/>
            <ac:spMk id="2" creationId="{76D7C83E-66E7-A346-E99D-893F150946D9}"/>
          </ac:spMkLst>
        </pc:spChg>
        <pc:spChg chg="del">
          <ac:chgData name="S Sadler" userId="9df5898e-5f8a-4789-9d7c-0ae2295bc0db" providerId="ADAL" clId="{AE27FB15-487E-4E9E-8AFA-A90B379054D8}" dt="2024-04-23T19:26:55.878" v="24" actId="478"/>
          <ac:spMkLst>
            <pc:docMk/>
            <pc:sldMk cId="2993957003" sldId="297"/>
            <ac:spMk id="8" creationId="{547EA8A8-53CD-AF59-1DE2-7D40CFF3A5FE}"/>
          </ac:spMkLst>
        </pc:spChg>
      </pc:sldChg>
      <pc:sldChg chg="addSp delSp modSp add mod">
        <pc:chgData name="S Sadler" userId="9df5898e-5f8a-4789-9d7c-0ae2295bc0db" providerId="ADAL" clId="{AE27FB15-487E-4E9E-8AFA-A90B379054D8}" dt="2024-04-23T19:26:53.363" v="23"/>
        <pc:sldMkLst>
          <pc:docMk/>
          <pc:sldMk cId="1471597769" sldId="298"/>
        </pc:sldMkLst>
        <pc:spChg chg="add mod">
          <ac:chgData name="S Sadler" userId="9df5898e-5f8a-4789-9d7c-0ae2295bc0db" providerId="ADAL" clId="{AE27FB15-487E-4E9E-8AFA-A90B379054D8}" dt="2024-04-23T19:26:53.363" v="23"/>
          <ac:spMkLst>
            <pc:docMk/>
            <pc:sldMk cId="1471597769" sldId="298"/>
            <ac:spMk id="2" creationId="{B295B95F-244C-BD08-BFBC-FF6EC432C18B}"/>
          </ac:spMkLst>
        </pc:spChg>
        <pc:spChg chg="del">
          <ac:chgData name="S Sadler" userId="9df5898e-5f8a-4789-9d7c-0ae2295bc0db" providerId="ADAL" clId="{AE27FB15-487E-4E9E-8AFA-A90B379054D8}" dt="2024-04-23T19:26:53.040" v="22" actId="478"/>
          <ac:spMkLst>
            <pc:docMk/>
            <pc:sldMk cId="1471597769" sldId="298"/>
            <ac:spMk id="10" creationId="{49654913-749F-BFE6-A99E-60ABD408BAC4}"/>
          </ac:spMkLst>
        </pc:spChg>
      </pc:sldChg>
      <pc:sldChg chg="addSp delSp modSp add mod">
        <pc:chgData name="S Sadler" userId="9df5898e-5f8a-4789-9d7c-0ae2295bc0db" providerId="ADAL" clId="{AE27FB15-487E-4E9E-8AFA-A90B379054D8}" dt="2024-04-23T19:26:49.214" v="21"/>
        <pc:sldMkLst>
          <pc:docMk/>
          <pc:sldMk cId="43317261" sldId="299"/>
        </pc:sldMkLst>
        <pc:spChg chg="add mod">
          <ac:chgData name="S Sadler" userId="9df5898e-5f8a-4789-9d7c-0ae2295bc0db" providerId="ADAL" clId="{AE27FB15-487E-4E9E-8AFA-A90B379054D8}" dt="2024-04-23T19:26:49.214" v="21"/>
          <ac:spMkLst>
            <pc:docMk/>
            <pc:sldMk cId="43317261" sldId="299"/>
            <ac:spMk id="3" creationId="{F8E2274E-C84A-A1ED-02BD-3F30A62AAB07}"/>
          </ac:spMkLst>
        </pc:spChg>
        <pc:spChg chg="del">
          <ac:chgData name="S Sadler" userId="9df5898e-5f8a-4789-9d7c-0ae2295bc0db" providerId="ADAL" clId="{AE27FB15-487E-4E9E-8AFA-A90B379054D8}" dt="2024-04-23T19:26:48.948" v="20" actId="478"/>
          <ac:spMkLst>
            <pc:docMk/>
            <pc:sldMk cId="43317261" sldId="299"/>
            <ac:spMk id="11" creationId="{5A5A8A08-6519-15C9-5D2A-F3CD9C4D01F2}"/>
          </ac:spMkLst>
        </pc:spChg>
      </pc:sldChg>
      <pc:sldChg chg="addSp delSp modSp add mod">
        <pc:chgData name="S Sadler" userId="9df5898e-5f8a-4789-9d7c-0ae2295bc0db" providerId="ADAL" clId="{AE27FB15-487E-4E9E-8AFA-A90B379054D8}" dt="2024-04-23T19:26:45.780" v="19"/>
        <pc:sldMkLst>
          <pc:docMk/>
          <pc:sldMk cId="4157982133" sldId="300"/>
        </pc:sldMkLst>
        <pc:spChg chg="add mod">
          <ac:chgData name="S Sadler" userId="9df5898e-5f8a-4789-9d7c-0ae2295bc0db" providerId="ADAL" clId="{AE27FB15-487E-4E9E-8AFA-A90B379054D8}" dt="2024-04-23T19:26:45.780" v="19"/>
          <ac:spMkLst>
            <pc:docMk/>
            <pc:sldMk cId="4157982133" sldId="300"/>
            <ac:spMk id="2" creationId="{6BA6AD97-5E99-BBDC-6110-D484445109D4}"/>
          </ac:spMkLst>
        </pc:spChg>
        <pc:spChg chg="del">
          <ac:chgData name="S Sadler" userId="9df5898e-5f8a-4789-9d7c-0ae2295bc0db" providerId="ADAL" clId="{AE27FB15-487E-4E9E-8AFA-A90B379054D8}" dt="2024-04-23T19:26:45.424" v="18" actId="478"/>
          <ac:spMkLst>
            <pc:docMk/>
            <pc:sldMk cId="4157982133" sldId="300"/>
            <ac:spMk id="10" creationId="{7AC31034-EEDA-8983-AEB8-049FAA2330FA}"/>
          </ac:spMkLst>
        </pc:spChg>
      </pc:sldChg>
      <pc:sldChg chg="addSp modSp add">
        <pc:chgData name="S Sadler" userId="9df5898e-5f8a-4789-9d7c-0ae2295bc0db" providerId="ADAL" clId="{AE27FB15-487E-4E9E-8AFA-A90B379054D8}" dt="2024-04-23T19:26:57.848" v="26"/>
        <pc:sldMkLst>
          <pc:docMk/>
          <pc:sldMk cId="3342452995" sldId="301"/>
        </pc:sldMkLst>
        <pc:spChg chg="add mod">
          <ac:chgData name="S Sadler" userId="9df5898e-5f8a-4789-9d7c-0ae2295bc0db" providerId="ADAL" clId="{AE27FB15-487E-4E9E-8AFA-A90B379054D8}" dt="2024-04-23T19:26:57.848" v="26"/>
          <ac:spMkLst>
            <pc:docMk/>
            <pc:sldMk cId="3342452995" sldId="301"/>
            <ac:spMk id="3" creationId="{EBAF29C4-00E6-81F9-DE75-80B409B3EECB}"/>
          </ac:spMkLst>
        </pc:spChg>
      </pc:sldChg>
      <pc:sldChg chg="addSp delSp modSp add mod">
        <pc:chgData name="S Sadler" userId="9df5898e-5f8a-4789-9d7c-0ae2295bc0db" providerId="ADAL" clId="{AE27FB15-487E-4E9E-8AFA-A90B379054D8}" dt="2024-04-23T19:26:42.567" v="17"/>
        <pc:sldMkLst>
          <pc:docMk/>
          <pc:sldMk cId="288640640" sldId="302"/>
        </pc:sldMkLst>
        <pc:spChg chg="add mod">
          <ac:chgData name="S Sadler" userId="9df5898e-5f8a-4789-9d7c-0ae2295bc0db" providerId="ADAL" clId="{AE27FB15-487E-4E9E-8AFA-A90B379054D8}" dt="2024-04-23T19:26:42.567" v="17"/>
          <ac:spMkLst>
            <pc:docMk/>
            <pc:sldMk cId="288640640" sldId="302"/>
            <ac:spMk id="2" creationId="{93305725-75D1-02D1-6225-2D16823E4FC2}"/>
          </ac:spMkLst>
        </pc:spChg>
        <pc:spChg chg="del">
          <ac:chgData name="S Sadler" userId="9df5898e-5f8a-4789-9d7c-0ae2295bc0db" providerId="ADAL" clId="{AE27FB15-487E-4E9E-8AFA-A90B379054D8}" dt="2024-04-23T19:26:42.303" v="16" actId="478"/>
          <ac:spMkLst>
            <pc:docMk/>
            <pc:sldMk cId="288640640" sldId="302"/>
            <ac:spMk id="8" creationId="{1F2CAC8B-A908-0851-1342-4610611DC4F9}"/>
          </ac:spMkLst>
        </pc:spChg>
      </pc:sldChg>
      <pc:sldChg chg="modSp add mod">
        <pc:chgData name="S Sadler" userId="9df5898e-5f8a-4789-9d7c-0ae2295bc0db" providerId="ADAL" clId="{AE27FB15-487E-4E9E-8AFA-A90B379054D8}" dt="2024-04-23T19:45:19.572" v="37" actId="20577"/>
        <pc:sldMkLst>
          <pc:docMk/>
          <pc:sldMk cId="2298782040" sldId="439"/>
        </pc:sldMkLst>
        <pc:spChg chg="mod">
          <ac:chgData name="S Sadler" userId="9df5898e-5f8a-4789-9d7c-0ae2295bc0db" providerId="ADAL" clId="{AE27FB15-487E-4E9E-8AFA-A90B379054D8}" dt="2024-04-23T19:45:19.572" v="37" actId="20577"/>
          <ac:spMkLst>
            <pc:docMk/>
            <pc:sldMk cId="2298782040" sldId="439"/>
            <ac:spMk id="5" creationId="{F1B87AD7-47ED-5196-3F39-9770C39EB1A1}"/>
          </ac:spMkLst>
        </pc:spChg>
      </pc:sldChg>
      <pc:sldChg chg="modSp add mod">
        <pc:chgData name="S Sadler" userId="9df5898e-5f8a-4789-9d7c-0ae2295bc0db" providerId="ADAL" clId="{AE27FB15-487E-4E9E-8AFA-A90B379054D8}" dt="2024-04-23T19:45:27.169" v="47" actId="20577"/>
        <pc:sldMkLst>
          <pc:docMk/>
          <pc:sldMk cId="2099651549" sldId="440"/>
        </pc:sldMkLst>
        <pc:spChg chg="mod">
          <ac:chgData name="S Sadler" userId="9df5898e-5f8a-4789-9d7c-0ae2295bc0db" providerId="ADAL" clId="{AE27FB15-487E-4E9E-8AFA-A90B379054D8}" dt="2024-04-23T19:45:27.169" v="47" actId="20577"/>
          <ac:spMkLst>
            <pc:docMk/>
            <pc:sldMk cId="2099651549" sldId="440"/>
            <ac:spMk id="3" creationId="{EEC940DB-4CB2-6E59-6727-B154AA46489B}"/>
          </ac:spMkLst>
        </pc:spChg>
      </pc:sldChg>
      <pc:sldChg chg="add">
        <pc:chgData name="S Sadler" userId="9df5898e-5f8a-4789-9d7c-0ae2295bc0db" providerId="ADAL" clId="{AE27FB15-487E-4E9E-8AFA-A90B379054D8}" dt="2024-04-23T19:46:25.371" v="48"/>
        <pc:sldMkLst>
          <pc:docMk/>
          <pc:sldMk cId="1551736031" sldId="443"/>
        </pc:sldMkLst>
      </pc:sldChg>
      <pc:sldChg chg="modSp add mod">
        <pc:chgData name="S Sadler" userId="9df5898e-5f8a-4789-9d7c-0ae2295bc0db" providerId="ADAL" clId="{AE27FB15-487E-4E9E-8AFA-A90B379054D8}" dt="2024-04-25T14:02:27.887" v="56" actId="20577"/>
        <pc:sldMkLst>
          <pc:docMk/>
          <pc:sldMk cId="614297013" sldId="450"/>
        </pc:sldMkLst>
        <pc:spChg chg="mod">
          <ac:chgData name="S Sadler" userId="9df5898e-5f8a-4789-9d7c-0ae2295bc0db" providerId="ADAL" clId="{AE27FB15-487E-4E9E-8AFA-A90B379054D8}" dt="2024-04-25T14:02:27.887" v="56" actId="20577"/>
          <ac:spMkLst>
            <pc:docMk/>
            <pc:sldMk cId="614297013" sldId="450"/>
            <ac:spMk id="3" creationId="{19B9AF37-5A18-0F35-37EA-74680D42BFF9}"/>
          </ac:spMkLst>
        </pc:spChg>
      </pc:sldChg>
    </pc:docChg>
  </pc:docChgLst>
  <pc:docChgLst>
    <pc:chgData name="V Jacobs" userId="S::vjacobs@ohacademy.co.uk::9010d4ac-8e1c-449b-8114-62ce867e619c" providerId="AD" clId="Web-{285D0670-2B2E-8881-C567-653A746DAED2}"/>
    <pc:docChg chg="addSld modSld">
      <pc:chgData name="V Jacobs" userId="S::vjacobs@ohacademy.co.uk::9010d4ac-8e1c-449b-8114-62ce867e619c" providerId="AD" clId="Web-{285D0670-2B2E-8881-C567-653A746DAED2}" dt="2024-04-26T13:46:04.075" v="1080" actId="20577"/>
      <pc:docMkLst>
        <pc:docMk/>
      </pc:docMkLst>
      <pc:sldChg chg="add">
        <pc:chgData name="V Jacobs" userId="S::vjacobs@ohacademy.co.uk::9010d4ac-8e1c-449b-8114-62ce867e619c" providerId="AD" clId="Web-{285D0670-2B2E-8881-C567-653A746DAED2}" dt="2024-04-26T13:32:28.010" v="711"/>
        <pc:sldMkLst>
          <pc:docMk/>
          <pc:sldMk cId="0" sldId="278"/>
        </pc:sldMkLst>
      </pc:sldChg>
      <pc:sldChg chg="addSp modSp">
        <pc:chgData name="V Jacobs" userId="S::vjacobs@ohacademy.co.uk::9010d4ac-8e1c-449b-8114-62ce867e619c" providerId="AD" clId="Web-{285D0670-2B2E-8881-C567-653A746DAED2}" dt="2024-04-26T13:18:20.132" v="78" actId="20577"/>
        <pc:sldMkLst>
          <pc:docMk/>
          <pc:sldMk cId="2298782040" sldId="439"/>
        </pc:sldMkLst>
        <pc:spChg chg="mod">
          <ac:chgData name="V Jacobs" userId="S::vjacobs@ohacademy.co.uk::9010d4ac-8e1c-449b-8114-62ce867e619c" providerId="AD" clId="Web-{285D0670-2B2E-8881-C567-653A746DAED2}" dt="2024-04-26T13:18:20.132" v="78" actId="20577"/>
          <ac:spMkLst>
            <pc:docMk/>
            <pc:sldMk cId="2298782040" sldId="439"/>
            <ac:spMk id="5" creationId="{F1B87AD7-47ED-5196-3F39-9770C39EB1A1}"/>
          </ac:spMkLst>
        </pc:spChg>
        <pc:picChg chg="add mod">
          <ac:chgData name="V Jacobs" userId="S::vjacobs@ohacademy.co.uk::9010d4ac-8e1c-449b-8114-62ce867e619c" providerId="AD" clId="Web-{285D0670-2B2E-8881-C567-653A746DAED2}" dt="2024-04-26T13:17:42.053" v="24" actId="14100"/>
          <ac:picMkLst>
            <pc:docMk/>
            <pc:sldMk cId="2298782040" sldId="439"/>
            <ac:picMk id="2" creationId="{082B3805-C26A-4659-8D67-3722ECDD33A9}"/>
          </ac:picMkLst>
        </pc:picChg>
        <pc:picChg chg="add mod">
          <ac:chgData name="V Jacobs" userId="S::vjacobs@ohacademy.co.uk::9010d4ac-8e1c-449b-8114-62ce867e619c" providerId="AD" clId="Web-{285D0670-2B2E-8881-C567-653A746DAED2}" dt="2024-04-26T13:17:36.490" v="21" actId="1076"/>
          <ac:picMkLst>
            <pc:docMk/>
            <pc:sldMk cId="2298782040" sldId="439"/>
            <ac:picMk id="3" creationId="{69D3F607-40A8-E18C-653E-E30E871D7FF4}"/>
          </ac:picMkLst>
        </pc:picChg>
        <pc:picChg chg="add mod">
          <ac:chgData name="V Jacobs" userId="S::vjacobs@ohacademy.co.uk::9010d4ac-8e1c-449b-8114-62ce867e619c" providerId="AD" clId="Web-{285D0670-2B2E-8881-C567-653A746DAED2}" dt="2024-04-26T13:17:37.990" v="22" actId="1076"/>
          <ac:picMkLst>
            <pc:docMk/>
            <pc:sldMk cId="2298782040" sldId="439"/>
            <ac:picMk id="4" creationId="{D5F36F93-7F4E-3981-5698-EDAD0C30C85E}"/>
          </ac:picMkLst>
        </pc:picChg>
      </pc:sldChg>
      <pc:sldChg chg="addSp modSp add replId">
        <pc:chgData name="V Jacobs" userId="S::vjacobs@ohacademy.co.uk::9010d4ac-8e1c-449b-8114-62ce867e619c" providerId="AD" clId="Web-{285D0670-2B2E-8881-C567-653A746DAED2}" dt="2024-04-26T13:24:40.234" v="263" actId="20577"/>
        <pc:sldMkLst>
          <pc:docMk/>
          <pc:sldMk cId="2877044410" sldId="451"/>
        </pc:sldMkLst>
        <pc:spChg chg="add mod">
          <ac:chgData name="V Jacobs" userId="S::vjacobs@ohacademy.co.uk::9010d4ac-8e1c-449b-8114-62ce867e619c" providerId="AD" clId="Web-{285D0670-2B2E-8881-C567-653A746DAED2}" dt="2024-04-26T13:24:37.921" v="261" actId="1076"/>
          <ac:spMkLst>
            <pc:docMk/>
            <pc:sldMk cId="2877044410" sldId="451"/>
            <ac:spMk id="2" creationId="{95F7FD03-5A91-7C24-CF04-04437A7EA7E7}"/>
          </ac:spMkLst>
        </pc:spChg>
        <pc:spChg chg="mod">
          <ac:chgData name="V Jacobs" userId="S::vjacobs@ohacademy.co.uk::9010d4ac-8e1c-449b-8114-62ce867e619c" providerId="AD" clId="Web-{285D0670-2B2E-8881-C567-653A746DAED2}" dt="2024-04-26T13:24:40.234" v="263" actId="20577"/>
          <ac:spMkLst>
            <pc:docMk/>
            <pc:sldMk cId="2877044410" sldId="451"/>
            <ac:spMk id="5" creationId="{F1B87AD7-47ED-5196-3F39-9770C39EB1A1}"/>
          </ac:spMkLst>
        </pc:spChg>
      </pc:sldChg>
      <pc:sldChg chg="addSp modSp add replId">
        <pc:chgData name="V Jacobs" userId="S::vjacobs@ohacademy.co.uk::9010d4ac-8e1c-449b-8114-62ce867e619c" providerId="AD" clId="Web-{285D0670-2B2E-8881-C567-653A746DAED2}" dt="2024-04-26T13:26:01.361" v="304" actId="1076"/>
        <pc:sldMkLst>
          <pc:docMk/>
          <pc:sldMk cId="272540498" sldId="452"/>
        </pc:sldMkLst>
        <pc:spChg chg="mod">
          <ac:chgData name="V Jacobs" userId="S::vjacobs@ohacademy.co.uk::9010d4ac-8e1c-449b-8114-62ce867e619c" providerId="AD" clId="Web-{285D0670-2B2E-8881-C567-653A746DAED2}" dt="2024-04-26T13:25:55.423" v="302" actId="20577"/>
          <ac:spMkLst>
            <pc:docMk/>
            <pc:sldMk cId="272540498" sldId="452"/>
            <ac:spMk id="5" creationId="{F1B87AD7-47ED-5196-3F39-9770C39EB1A1}"/>
          </ac:spMkLst>
        </pc:spChg>
        <pc:picChg chg="add mod">
          <ac:chgData name="V Jacobs" userId="S::vjacobs@ohacademy.co.uk::9010d4ac-8e1c-449b-8114-62ce867e619c" providerId="AD" clId="Web-{285D0670-2B2E-8881-C567-653A746DAED2}" dt="2024-04-26T13:26:01.361" v="304" actId="1076"/>
          <ac:picMkLst>
            <pc:docMk/>
            <pc:sldMk cId="272540498" sldId="452"/>
            <ac:picMk id="2" creationId="{43A806EC-466B-7FD7-F30A-383BB81C1278}"/>
          </ac:picMkLst>
        </pc:picChg>
      </pc:sldChg>
      <pc:sldChg chg="delSp modSp add replId">
        <pc:chgData name="V Jacobs" userId="S::vjacobs@ohacademy.co.uk::9010d4ac-8e1c-449b-8114-62ce867e619c" providerId="AD" clId="Web-{285D0670-2B2E-8881-C567-653A746DAED2}" dt="2024-04-26T13:40:20.677" v="830" actId="20577"/>
        <pc:sldMkLst>
          <pc:docMk/>
          <pc:sldMk cId="1270668847" sldId="453"/>
        </pc:sldMkLst>
        <pc:spChg chg="mod">
          <ac:chgData name="V Jacobs" userId="S::vjacobs@ohacademy.co.uk::9010d4ac-8e1c-449b-8114-62ce867e619c" providerId="AD" clId="Web-{285D0670-2B2E-8881-C567-653A746DAED2}" dt="2024-04-26T13:40:20.677" v="830" actId="20577"/>
          <ac:spMkLst>
            <pc:docMk/>
            <pc:sldMk cId="1270668847" sldId="453"/>
            <ac:spMk id="5" creationId="{F1B87AD7-47ED-5196-3F39-9770C39EB1A1}"/>
          </ac:spMkLst>
        </pc:spChg>
        <pc:picChg chg="del">
          <ac:chgData name="V Jacobs" userId="S::vjacobs@ohacademy.co.uk::9010d4ac-8e1c-449b-8114-62ce867e619c" providerId="AD" clId="Web-{285D0670-2B2E-8881-C567-653A746DAED2}" dt="2024-04-26T13:26:05.939" v="306"/>
          <ac:picMkLst>
            <pc:docMk/>
            <pc:sldMk cId="1270668847" sldId="453"/>
            <ac:picMk id="2" creationId="{43A806EC-466B-7FD7-F30A-383BB81C1278}"/>
          </ac:picMkLst>
        </pc:picChg>
      </pc:sldChg>
      <pc:sldChg chg="modSp add replId">
        <pc:chgData name="V Jacobs" userId="S::vjacobs@ohacademy.co.uk::9010d4ac-8e1c-449b-8114-62ce867e619c" providerId="AD" clId="Web-{285D0670-2B2E-8881-C567-653A746DAED2}" dt="2024-04-26T13:38:22.549" v="799" actId="20577"/>
        <pc:sldMkLst>
          <pc:docMk/>
          <pc:sldMk cId="2002602919" sldId="454"/>
        </pc:sldMkLst>
        <pc:spChg chg="mod">
          <ac:chgData name="V Jacobs" userId="S::vjacobs@ohacademy.co.uk::9010d4ac-8e1c-449b-8114-62ce867e619c" providerId="AD" clId="Web-{285D0670-2B2E-8881-C567-653A746DAED2}" dt="2024-04-26T13:38:22.549" v="799" actId="20577"/>
          <ac:spMkLst>
            <pc:docMk/>
            <pc:sldMk cId="2002602919" sldId="454"/>
            <ac:spMk id="5" creationId="{F1B87AD7-47ED-5196-3F39-9770C39EB1A1}"/>
          </ac:spMkLst>
        </pc:spChg>
      </pc:sldChg>
      <pc:sldChg chg="addSp modSp add replId">
        <pc:chgData name="V Jacobs" userId="S::vjacobs@ohacademy.co.uk::9010d4ac-8e1c-449b-8114-62ce867e619c" providerId="AD" clId="Web-{285D0670-2B2E-8881-C567-653A746DAED2}" dt="2024-04-26T13:46:04.075" v="1080" actId="20577"/>
        <pc:sldMkLst>
          <pc:docMk/>
          <pc:sldMk cId="2598137119" sldId="455"/>
        </pc:sldMkLst>
        <pc:spChg chg="mod">
          <ac:chgData name="V Jacobs" userId="S::vjacobs@ohacademy.co.uk::9010d4ac-8e1c-449b-8114-62ce867e619c" providerId="AD" clId="Web-{285D0670-2B2E-8881-C567-653A746DAED2}" dt="2024-04-26T13:46:04.075" v="1080" actId="20577"/>
          <ac:spMkLst>
            <pc:docMk/>
            <pc:sldMk cId="2598137119" sldId="455"/>
            <ac:spMk id="5" creationId="{F1B87AD7-47ED-5196-3F39-9770C39EB1A1}"/>
          </ac:spMkLst>
        </pc:spChg>
        <pc:picChg chg="add mod">
          <ac:chgData name="V Jacobs" userId="S::vjacobs@ohacademy.co.uk::9010d4ac-8e1c-449b-8114-62ce867e619c" providerId="AD" clId="Web-{285D0670-2B2E-8881-C567-653A746DAED2}" dt="2024-04-26T13:45:11.995" v="1053" actId="14100"/>
          <ac:picMkLst>
            <pc:docMk/>
            <pc:sldMk cId="2598137119" sldId="455"/>
            <ac:picMk id="2" creationId="{A9631581-A2A1-799B-B371-C40D5DDB634A}"/>
          </ac:picMkLst>
        </pc:picChg>
      </pc:sldChg>
      <pc:sldChg chg="modSp add replId">
        <pc:chgData name="V Jacobs" userId="S::vjacobs@ohacademy.co.uk::9010d4ac-8e1c-449b-8114-62ce867e619c" providerId="AD" clId="Web-{285D0670-2B2E-8881-C567-653A746DAED2}" dt="2024-04-26T13:39:16.222" v="829" actId="20577"/>
        <pc:sldMkLst>
          <pc:docMk/>
          <pc:sldMk cId="756940346" sldId="456"/>
        </pc:sldMkLst>
        <pc:spChg chg="mod">
          <ac:chgData name="V Jacobs" userId="S::vjacobs@ohacademy.co.uk::9010d4ac-8e1c-449b-8114-62ce867e619c" providerId="AD" clId="Web-{285D0670-2B2E-8881-C567-653A746DAED2}" dt="2024-04-26T13:39:16.222" v="829" actId="20577"/>
          <ac:spMkLst>
            <pc:docMk/>
            <pc:sldMk cId="756940346" sldId="456"/>
            <ac:spMk id="5" creationId="{F1B87AD7-47ED-5196-3F39-9770C39EB1A1}"/>
          </ac:spMkLst>
        </pc:spChg>
      </pc:sldChg>
      <pc:sldMasterChg chg="addSldLayout">
        <pc:chgData name="V Jacobs" userId="S::vjacobs@ohacademy.co.uk::9010d4ac-8e1c-449b-8114-62ce867e619c" providerId="AD" clId="Web-{285D0670-2B2E-8881-C567-653A746DAED2}" dt="2024-04-26T13:32:28.010" v="711"/>
        <pc:sldMasterMkLst>
          <pc:docMk/>
          <pc:sldMasterMk cId="2460954070" sldId="2147483660"/>
        </pc:sldMasterMkLst>
        <pc:sldLayoutChg chg="add">
          <pc:chgData name="V Jacobs" userId="S::vjacobs@ohacademy.co.uk::9010d4ac-8e1c-449b-8114-62ce867e619c" providerId="AD" clId="Web-{285D0670-2B2E-8881-C567-653A746DAED2}" dt="2024-04-26T13:32:28.010" v="711"/>
          <pc:sldLayoutMkLst>
            <pc:docMk/>
            <pc:sldMasterMk cId="2460954070" sldId="2147483660"/>
            <pc:sldLayoutMk cId="3578490015" sldId="2147483675"/>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3A W2 / T3B W3 Backgroun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00056D1-DBB8-C9D9-B9A6-A8F563E20160}"/>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Tree>
    <p:extLst>
      <p:ext uri="{BB962C8B-B14F-4D97-AF65-F5344CB8AC3E}">
        <p14:creationId xmlns:p14="http://schemas.microsoft.com/office/powerpoint/2010/main" val="1576264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589585" y="158762"/>
            <a:ext cx="3012828" cy="589280"/>
          </a:xfrm>
          <a:prstGeom prst="rect">
            <a:avLst/>
          </a:prstGeom>
        </p:spPr>
        <p:txBody>
          <a:bodyPr wrap="square" lIns="0" tIns="0" rIns="0" bIns="0">
            <a:spAutoFit/>
          </a:bodyPr>
          <a:lstStyle>
            <a:lvl1pPr>
              <a:defRPr sz="3700" b="1" i="0">
                <a:solidFill>
                  <a:srgbClr val="1B283D"/>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84957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1" i="0">
                <a:solidFill>
                  <a:srgbClr val="1B283D"/>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61090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53D44001-D9DD-4145-8C9B-7C49D75C6BAC}"/>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578490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29/04/2024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29/04/2024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29/04/2024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slide" Target="slide16.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slide" Target="slide5.xml"/><Relationship Id="rId5" Type="http://schemas.openxmlformats.org/officeDocument/2006/relationships/image" Target="../media/image21.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hyperlink" Target="https://www.topmarks.co.uk/maths-games/daily10"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languageangels.com/schools/index.php/home"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pe.getset4education.co.uk/lesson/ks2/oaa?years=1002"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864"/>
            <a:ext cx="9144000" cy="1655762"/>
          </a:xfrm>
        </p:spPr>
        <p:txBody>
          <a:bodyPr vert="horz" lIns="91440" tIns="45720" rIns="91440" bIns="45720" rtlCol="0" anchor="t">
            <a:normAutofit/>
          </a:bodyPr>
          <a:lstStyle/>
          <a:p>
            <a:pPr algn="l"/>
            <a:r>
              <a:rPr lang="en-GB">
                <a:latin typeface="Comic Sans MS"/>
              </a:rPr>
              <a:t>Tuesday 30th April</a:t>
            </a:r>
            <a:endParaRPr lang="en-US"/>
          </a:p>
          <a:p>
            <a:pPr algn="l"/>
            <a:r>
              <a:rPr lang="en-GB">
                <a:latin typeface="Comic Sans MS"/>
              </a:rPr>
              <a:t>Morning Challenge</a:t>
            </a:r>
          </a:p>
        </p:txBody>
      </p:sp>
      <p:pic>
        <p:nvPicPr>
          <p:cNvPr id="4" name="Picture 3" descr="A screenshot of a computer&#10;&#10;Description automatically generated">
            <a:extLst>
              <a:ext uri="{FF2B5EF4-FFF2-40B4-BE49-F238E27FC236}">
                <a16:creationId xmlns:a16="http://schemas.microsoft.com/office/drawing/2014/main" id="{4354E5DB-E9C1-DF2F-024D-4A2133F80CB1}"/>
              </a:ext>
            </a:extLst>
          </p:cNvPr>
          <p:cNvPicPr>
            <a:picLocks noChangeAspect="1"/>
          </p:cNvPicPr>
          <p:nvPr/>
        </p:nvPicPr>
        <p:blipFill>
          <a:blip r:embed="rId2"/>
          <a:stretch>
            <a:fillRect/>
          </a:stretch>
        </p:blipFill>
        <p:spPr>
          <a:xfrm>
            <a:off x="3043699" y="519043"/>
            <a:ext cx="9152601" cy="6338957"/>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3A1E4-48E6-968D-49EF-BEA5B13D2DFA}"/>
              </a:ext>
            </a:extLst>
          </p:cNvPr>
          <p:cNvSpPr>
            <a:spLocks noGrp="1"/>
          </p:cNvSpPr>
          <p:nvPr>
            <p:ph type="title"/>
          </p:nvPr>
        </p:nvSpPr>
        <p:spPr>
          <a:xfrm>
            <a:off x="-2628" y="-252358"/>
            <a:ext cx="10515600" cy="1325563"/>
          </a:xfrm>
        </p:spPr>
        <p:txBody>
          <a:bodyPr/>
          <a:lstStyle/>
          <a:p>
            <a:r>
              <a:rPr lang="en-GB" sz="3000" u="sng">
                <a:latin typeface="Comic Sans MS"/>
              </a:rPr>
              <a:t>TBAT: understand scaling when dividing</a:t>
            </a:r>
            <a:endParaRPr lang="en-US"/>
          </a:p>
        </p:txBody>
      </p:sp>
      <p:pic>
        <p:nvPicPr>
          <p:cNvPr id="4" name="Picture 4">
            <a:extLst>
              <a:ext uri="{FF2B5EF4-FFF2-40B4-BE49-F238E27FC236}">
                <a16:creationId xmlns:a16="http://schemas.microsoft.com/office/drawing/2014/main" id="{BC660E29-F67B-C87C-84DC-74198657F2E1}"/>
              </a:ext>
            </a:extLst>
          </p:cNvPr>
          <p:cNvPicPr>
            <a:picLocks noGrp="1" noChangeAspect="1"/>
          </p:cNvPicPr>
          <p:nvPr>
            <p:ph idx="1"/>
          </p:nvPr>
        </p:nvPicPr>
        <p:blipFill>
          <a:blip r:embed="rId2"/>
          <a:stretch>
            <a:fillRect/>
          </a:stretch>
        </p:blipFill>
        <p:spPr>
          <a:xfrm>
            <a:off x="1423516" y="833587"/>
            <a:ext cx="8798629" cy="5860960"/>
          </a:xfrm>
        </p:spPr>
      </p:pic>
      <p:sp>
        <p:nvSpPr>
          <p:cNvPr id="3" name="TextBox 2">
            <a:extLst>
              <a:ext uri="{FF2B5EF4-FFF2-40B4-BE49-F238E27FC236}">
                <a16:creationId xmlns:a16="http://schemas.microsoft.com/office/drawing/2014/main" id="{EBAF29C4-00E6-81F9-DE75-80B409B3EECB}"/>
              </a:ext>
            </a:extLst>
          </p:cNvPr>
          <p:cNvSpPr txBox="1"/>
          <p:nvPr/>
        </p:nvSpPr>
        <p:spPr>
          <a:xfrm>
            <a:off x="7577449" y="100562"/>
            <a:ext cx="540543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dirty="0">
                <a:latin typeface="Comic Sans MS"/>
              </a:rPr>
              <a:t>30.04.24</a:t>
            </a:r>
            <a:endParaRPr lang="en-GB" sz="2800" dirty="0"/>
          </a:p>
        </p:txBody>
      </p:sp>
    </p:spTree>
    <p:extLst>
      <p:ext uri="{BB962C8B-B14F-4D97-AF65-F5344CB8AC3E}">
        <p14:creationId xmlns:p14="http://schemas.microsoft.com/office/powerpoint/2010/main" val="3342452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392906" y="864393"/>
            <a:ext cx="11634292"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a:latin typeface="Comic Sans MS"/>
              </a:rPr>
              <a:t>TBAT: Spell words ending in –sure.</a:t>
            </a:r>
            <a:br>
              <a:rPr lang="en-GB" sz="3000" u="sng">
                <a:latin typeface="Comic Sans MS"/>
              </a:rPr>
            </a:br>
            <a:br>
              <a:rPr lang="en-GB" sz="3000">
                <a:latin typeface="Comic Sans MS"/>
              </a:rPr>
            </a:br>
            <a:r>
              <a:rPr lang="en-GB" sz="3000">
                <a:solidFill>
                  <a:srgbClr val="000000"/>
                </a:solidFill>
                <a:latin typeface="Comic Sans MS"/>
              </a:rPr>
              <a:t>Read the following sentence to your partner:</a:t>
            </a:r>
            <a:br>
              <a:rPr lang="en-GB" sz="3000">
                <a:latin typeface="Comic Sans MS"/>
              </a:rPr>
            </a:br>
            <a:br>
              <a:rPr lang="en-GB" sz="3000">
                <a:latin typeface="Comic Sans MS"/>
              </a:rPr>
            </a:br>
            <a:r>
              <a:rPr lang="en-GB" sz="3000">
                <a:solidFill>
                  <a:srgbClr val="0070C0"/>
                </a:solidFill>
                <a:latin typeface="Comic Sans MS"/>
              </a:rPr>
              <a:t>The girl wasn't sure about the question. </a:t>
            </a:r>
            <a:br>
              <a:rPr lang="en-GB" sz="3000">
                <a:latin typeface="Comic Sans MS"/>
              </a:rPr>
            </a:br>
            <a:br>
              <a:rPr lang="en-GB" sz="3000">
                <a:latin typeface="Comic Sans MS"/>
              </a:rPr>
            </a:br>
            <a:r>
              <a:rPr lang="en-GB" sz="3000">
                <a:solidFill>
                  <a:srgbClr val="00B050"/>
                </a:solidFill>
                <a:latin typeface="Comic Sans MS"/>
              </a:rPr>
              <a:t>They had to measure the amount of water in the container.</a:t>
            </a:r>
            <a:br>
              <a:rPr lang="en-GB" sz="3000">
                <a:latin typeface="Comic Sans MS"/>
              </a:rPr>
            </a:br>
            <a:br>
              <a:rPr lang="en-GB" sz="3000">
                <a:latin typeface="Comic Sans MS"/>
              </a:rPr>
            </a:br>
            <a:r>
              <a:rPr lang="en-GB" sz="3000">
                <a:solidFill>
                  <a:srgbClr val="FF0000"/>
                </a:solidFill>
                <a:latin typeface="Comic Sans MS"/>
              </a:rPr>
              <a:t>What do you notice about the 'sure' sounds in each sentence?</a:t>
            </a:r>
            <a:br>
              <a:rPr lang="en-GB" sz="3000">
                <a:latin typeface="Comic Sans MS"/>
              </a:rPr>
            </a:br>
            <a:br>
              <a:rPr lang="en-GB" sz="3000">
                <a:latin typeface="Comic Sans MS"/>
              </a:rPr>
            </a:br>
            <a:r>
              <a:rPr lang="en-GB" sz="3000">
                <a:latin typeface="Comic Sans MS"/>
              </a:rPr>
              <a:t>On the next few slides, can you click on the rocks to spell out the correct –sure words. </a:t>
            </a:r>
            <a:r>
              <a:rPr lang="en-GB" sz="3000" b="1" i="1">
                <a:latin typeface="Comic Sans MS"/>
              </a:rPr>
              <a:t>Click start to begin.</a:t>
            </a:r>
            <a:endParaRPr lang="en-GB" sz="3000">
              <a:solidFill>
                <a:srgbClr val="FF0000"/>
              </a:solidFill>
              <a:latin typeface="Comic Sans MS"/>
            </a:endParaRPr>
          </a:p>
        </p:txBody>
      </p:sp>
      <p:sp>
        <p:nvSpPr>
          <p:cNvPr id="6" name="TextBox 5">
            <a:extLst>
              <a:ext uri="{FF2B5EF4-FFF2-40B4-BE49-F238E27FC236}">
                <a16:creationId xmlns:a16="http://schemas.microsoft.com/office/drawing/2014/main" id="{308D477C-0452-ACEB-8A0C-62034F3FF788}"/>
              </a:ext>
            </a:extLst>
          </p:cNvPr>
          <p:cNvSpPr txBox="1"/>
          <p:nvPr/>
        </p:nvSpPr>
        <p:spPr>
          <a:xfrm>
            <a:off x="7577449" y="100562"/>
            <a:ext cx="54054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Comic Sans MS"/>
              </a:rPr>
              <a:t>Tuesday 16th May 2023</a:t>
            </a:r>
            <a:endParaRPr lang="en-US">
              <a:latin typeface="Comic Sans MS"/>
            </a:endParaRPr>
          </a:p>
          <a:p>
            <a:r>
              <a:rPr lang="en-GB" u="sng">
                <a:latin typeface="Comic Sans MS"/>
              </a:rPr>
              <a:t>16.05.23</a:t>
            </a:r>
            <a:endParaRPr lang="en-GB"/>
          </a:p>
        </p:txBody>
      </p:sp>
    </p:spTree>
    <p:extLst>
      <p:ext uri="{BB962C8B-B14F-4D97-AF65-F5344CB8AC3E}">
        <p14:creationId xmlns:p14="http://schemas.microsoft.com/office/powerpoint/2010/main" val="3621923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2">
            <a:extLst>
              <a:ext uri="{FF2B5EF4-FFF2-40B4-BE49-F238E27FC236}">
                <a16:creationId xmlns:a16="http://schemas.microsoft.com/office/drawing/2014/main" id="{83C0889D-6EDF-024C-8D64-0E684A49DCA7}"/>
              </a:ext>
            </a:extLst>
          </p:cNvPr>
          <p:cNvPicPr>
            <a:picLocks noChangeAspect="1"/>
          </p:cNvPicPr>
          <p:nvPr/>
        </p:nvPicPr>
        <p:blipFill>
          <a:blip r:embed="rId2">
            <a:extLst>
              <a:ext uri="{28A0092B-C50C-407E-A947-70E740481C1C}">
                <a14:useLocalDpi xmlns:a14="http://schemas.microsoft.com/office/drawing/2010/main" val="0"/>
              </a:ext>
            </a:extLst>
          </a:blip>
          <a:srcRect t="233"/>
          <a:stretch>
            <a:fillRect/>
          </a:stretch>
        </p:blipFill>
        <p:spPr bwMode="auto">
          <a:xfrm>
            <a:off x="2092326" y="1543050"/>
            <a:ext cx="794067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2" name="Group 2">
            <a:extLst>
              <a:ext uri="{FF2B5EF4-FFF2-40B4-BE49-F238E27FC236}">
                <a16:creationId xmlns:a16="http://schemas.microsoft.com/office/drawing/2014/main" id="{CE8956E9-C170-EA2B-BCA4-D1C87C6A74E6}"/>
              </a:ext>
            </a:extLst>
          </p:cNvPr>
          <p:cNvGrpSpPr>
            <a:grpSpLocks/>
          </p:cNvGrpSpPr>
          <p:nvPr/>
        </p:nvGrpSpPr>
        <p:grpSpPr bwMode="auto">
          <a:xfrm>
            <a:off x="2578101" y="2090739"/>
            <a:ext cx="6861175" cy="3635375"/>
            <a:chOff x="1111250" y="2401525"/>
            <a:chExt cx="5572125" cy="2952750"/>
          </a:xfrm>
        </p:grpSpPr>
        <p:pic>
          <p:nvPicPr>
            <p:cNvPr id="10353" name="Picture 271">
              <a:extLst>
                <a:ext uri="{FF2B5EF4-FFF2-40B4-BE49-F238E27FC236}">
                  <a16:creationId xmlns:a16="http://schemas.microsoft.com/office/drawing/2014/main" id="{87093C92-B307-BE99-6ED8-0E38F59715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9138" y="2401525"/>
              <a:ext cx="884237"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4" name="Picture 272">
              <a:extLst>
                <a:ext uri="{FF2B5EF4-FFF2-40B4-BE49-F238E27FC236}">
                  <a16:creationId xmlns:a16="http://schemas.microsoft.com/office/drawing/2014/main" id="{8BD7BDBC-F850-CF77-76C6-42BD6028AD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29213" y="2488837"/>
              <a:ext cx="884237"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5" name="Picture 273">
              <a:extLst>
                <a:ext uri="{FF2B5EF4-FFF2-40B4-BE49-F238E27FC236}">
                  <a16:creationId xmlns:a16="http://schemas.microsoft.com/office/drawing/2014/main" id="{25BEA712-26AC-A2BA-4A5E-2E4D2A0AEF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60875" y="2401525"/>
              <a:ext cx="88265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6" name="Picture 274">
              <a:extLst>
                <a:ext uri="{FF2B5EF4-FFF2-40B4-BE49-F238E27FC236}">
                  <a16:creationId xmlns:a16="http://schemas.microsoft.com/office/drawing/2014/main" id="{9E64285C-D99F-E2E2-6F16-6A5DF5286F0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90950" y="2488837"/>
              <a:ext cx="884238"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7" name="Picture 275">
              <a:extLst>
                <a:ext uri="{FF2B5EF4-FFF2-40B4-BE49-F238E27FC236}">
                  <a16:creationId xmlns:a16="http://schemas.microsoft.com/office/drawing/2014/main" id="{79BC67DB-D653-20E7-92AB-4D6544CAEB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1025" y="2401525"/>
              <a:ext cx="884238"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8" name="Picture 276">
              <a:extLst>
                <a:ext uri="{FF2B5EF4-FFF2-40B4-BE49-F238E27FC236}">
                  <a16:creationId xmlns:a16="http://schemas.microsoft.com/office/drawing/2014/main" id="{FD37FC10-0A76-8E77-1AA0-D6FBD837BB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51100" y="2488837"/>
              <a:ext cx="884238"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9" name="Picture 277">
              <a:extLst>
                <a:ext uri="{FF2B5EF4-FFF2-40B4-BE49-F238E27FC236}">
                  <a16:creationId xmlns:a16="http://schemas.microsoft.com/office/drawing/2014/main" id="{D2FFB61E-74BB-94ED-1AB0-6EA51A0D89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1175" y="2401525"/>
              <a:ext cx="884238"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0" name="Picture 278">
              <a:extLst>
                <a:ext uri="{FF2B5EF4-FFF2-40B4-BE49-F238E27FC236}">
                  <a16:creationId xmlns:a16="http://schemas.microsoft.com/office/drawing/2014/main" id="{791E5021-F603-EAB0-1AE9-6B09588F3651}"/>
                </a:ext>
              </a:extLst>
            </p:cNvPr>
            <p:cNvPicPr>
              <a:picLocks noChangeAspect="1"/>
            </p:cNvPicPr>
            <p:nvPr/>
          </p:nvPicPr>
          <p:blipFill>
            <a:blip r:embed="rId4">
              <a:extLst>
                <a:ext uri="{28A0092B-C50C-407E-A947-70E740481C1C}">
                  <a14:useLocalDpi xmlns:a14="http://schemas.microsoft.com/office/drawing/2010/main" val="0"/>
                </a:ext>
              </a:extLst>
            </a:blip>
            <a:srcRect b="76497"/>
            <a:stretch>
              <a:fillRect/>
            </a:stretch>
          </p:blipFill>
          <p:spPr bwMode="auto">
            <a:xfrm>
              <a:off x="1111250" y="3573571"/>
              <a:ext cx="884238" cy="6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correct 1">
            <a:extLst>
              <a:ext uri="{FF2B5EF4-FFF2-40B4-BE49-F238E27FC236}">
                <a16:creationId xmlns:a16="http://schemas.microsoft.com/office/drawing/2014/main" id="{DC2B230F-7145-A658-48B7-446499AA271E}"/>
              </a:ext>
            </a:extLst>
          </p:cNvPr>
          <p:cNvSpPr/>
          <p:nvPr/>
        </p:nvSpPr>
        <p:spPr>
          <a:xfrm>
            <a:off x="2852738" y="367188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t</a:t>
            </a:r>
          </a:p>
        </p:txBody>
      </p:sp>
      <p:sp>
        <p:nvSpPr>
          <p:cNvPr id="222" name="correct 1">
            <a:extLst>
              <a:ext uri="{FF2B5EF4-FFF2-40B4-BE49-F238E27FC236}">
                <a16:creationId xmlns:a16="http://schemas.microsoft.com/office/drawing/2014/main" id="{ABF18BE1-7A30-5A27-6336-E99C683BE7AE}"/>
              </a:ext>
            </a:extLst>
          </p:cNvPr>
          <p:cNvSpPr/>
          <p:nvPr/>
        </p:nvSpPr>
        <p:spPr>
          <a:xfrm>
            <a:off x="3636963" y="23606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r</a:t>
            </a:r>
          </a:p>
        </p:txBody>
      </p:sp>
      <p:sp>
        <p:nvSpPr>
          <p:cNvPr id="223" name="Oval 222">
            <a:extLst>
              <a:ext uri="{FF2B5EF4-FFF2-40B4-BE49-F238E27FC236}">
                <a16:creationId xmlns:a16="http://schemas.microsoft.com/office/drawing/2014/main" id="{42D6CE5A-6532-ADF7-3EDB-826CB72719F7}"/>
              </a:ext>
            </a:extLst>
          </p:cNvPr>
          <p:cNvSpPr/>
          <p:nvPr/>
        </p:nvSpPr>
        <p:spPr>
          <a:xfrm>
            <a:off x="3708400" y="320833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j</a:t>
            </a:r>
          </a:p>
        </p:txBody>
      </p:sp>
      <p:sp>
        <p:nvSpPr>
          <p:cNvPr id="224" name="Oval 223">
            <a:extLst>
              <a:ext uri="{FF2B5EF4-FFF2-40B4-BE49-F238E27FC236}">
                <a16:creationId xmlns:a16="http://schemas.microsoft.com/office/drawing/2014/main" id="{B4576034-65A4-12FA-D21F-D2AC48D6C99C}"/>
              </a:ext>
            </a:extLst>
          </p:cNvPr>
          <p:cNvSpPr/>
          <p:nvPr/>
        </p:nvSpPr>
        <p:spPr>
          <a:xfrm>
            <a:off x="3681413" y="4143375"/>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o</a:t>
            </a:r>
          </a:p>
        </p:txBody>
      </p:sp>
      <p:sp>
        <p:nvSpPr>
          <p:cNvPr id="225" name="Oval 224">
            <a:extLst>
              <a:ext uri="{FF2B5EF4-FFF2-40B4-BE49-F238E27FC236}">
                <a16:creationId xmlns:a16="http://schemas.microsoft.com/office/drawing/2014/main" id="{0DEF35DE-2A8D-1DFE-CFA5-4318145E9023}"/>
              </a:ext>
            </a:extLst>
          </p:cNvPr>
          <p:cNvSpPr/>
          <p:nvPr/>
        </p:nvSpPr>
        <p:spPr>
          <a:xfrm>
            <a:off x="3643313" y="49895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i</a:t>
            </a:r>
          </a:p>
        </p:txBody>
      </p:sp>
      <p:sp>
        <p:nvSpPr>
          <p:cNvPr id="227" name="correct 1">
            <a:extLst>
              <a:ext uri="{FF2B5EF4-FFF2-40B4-BE49-F238E27FC236}">
                <a16:creationId xmlns:a16="http://schemas.microsoft.com/office/drawing/2014/main" id="{BACC0544-B775-1A92-A582-DF3CC7AEA62D}"/>
              </a:ext>
            </a:extLst>
          </p:cNvPr>
          <p:cNvSpPr/>
          <p:nvPr/>
        </p:nvSpPr>
        <p:spPr>
          <a:xfrm>
            <a:off x="4468813" y="41259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e</a:t>
            </a:r>
          </a:p>
        </p:txBody>
      </p:sp>
      <p:sp>
        <p:nvSpPr>
          <p:cNvPr id="228" name="Oval 227">
            <a:extLst>
              <a:ext uri="{FF2B5EF4-FFF2-40B4-BE49-F238E27FC236}">
                <a16:creationId xmlns:a16="http://schemas.microsoft.com/office/drawing/2014/main" id="{BBC752A8-C462-7360-5F76-C7AD51CA2C60}"/>
              </a:ext>
            </a:extLst>
          </p:cNvPr>
          <p:cNvSpPr/>
          <p:nvPr/>
        </p:nvSpPr>
        <p:spPr>
          <a:xfrm>
            <a:off x="4446588" y="320833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u</a:t>
            </a:r>
          </a:p>
        </p:txBody>
      </p:sp>
      <p:sp>
        <p:nvSpPr>
          <p:cNvPr id="229" name="Oval 228">
            <a:extLst>
              <a:ext uri="{FF2B5EF4-FFF2-40B4-BE49-F238E27FC236}">
                <a16:creationId xmlns:a16="http://schemas.microsoft.com/office/drawing/2014/main" id="{3AADB1AA-A075-0F16-506F-2AADB8C1D4C5}"/>
              </a:ext>
            </a:extLst>
          </p:cNvPr>
          <p:cNvSpPr/>
          <p:nvPr/>
        </p:nvSpPr>
        <p:spPr>
          <a:xfrm>
            <a:off x="4508500" y="235743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i</a:t>
            </a:r>
          </a:p>
        </p:txBody>
      </p:sp>
      <p:sp>
        <p:nvSpPr>
          <p:cNvPr id="230" name="Oval 229">
            <a:extLst>
              <a:ext uri="{FF2B5EF4-FFF2-40B4-BE49-F238E27FC236}">
                <a16:creationId xmlns:a16="http://schemas.microsoft.com/office/drawing/2014/main" id="{4CDAAC30-300E-46BF-ED6B-5E291E7EA0E9}"/>
              </a:ext>
            </a:extLst>
          </p:cNvPr>
          <p:cNvSpPr/>
          <p:nvPr/>
        </p:nvSpPr>
        <p:spPr>
          <a:xfrm>
            <a:off x="4468813" y="49895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a</a:t>
            </a:r>
          </a:p>
        </p:txBody>
      </p:sp>
      <p:sp>
        <p:nvSpPr>
          <p:cNvPr id="232" name="correct 1">
            <a:extLst>
              <a:ext uri="{FF2B5EF4-FFF2-40B4-BE49-F238E27FC236}">
                <a16:creationId xmlns:a16="http://schemas.microsoft.com/office/drawing/2014/main" id="{C50F8C2B-3534-94B4-C523-4E5E5E496D9A}"/>
              </a:ext>
            </a:extLst>
          </p:cNvPr>
          <p:cNvSpPr/>
          <p:nvPr/>
        </p:nvSpPr>
        <p:spPr>
          <a:xfrm>
            <a:off x="5341938" y="41259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a</a:t>
            </a:r>
          </a:p>
        </p:txBody>
      </p:sp>
      <p:sp>
        <p:nvSpPr>
          <p:cNvPr id="233" name="Oval 232">
            <a:extLst>
              <a:ext uri="{FF2B5EF4-FFF2-40B4-BE49-F238E27FC236}">
                <a16:creationId xmlns:a16="http://schemas.microsoft.com/office/drawing/2014/main" id="{1ADE71B1-A3DC-0E11-F706-820BB4D2DC76}"/>
              </a:ext>
            </a:extLst>
          </p:cNvPr>
          <p:cNvSpPr/>
          <p:nvPr/>
        </p:nvSpPr>
        <p:spPr>
          <a:xfrm>
            <a:off x="5356225" y="320833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s</a:t>
            </a:r>
          </a:p>
        </p:txBody>
      </p:sp>
      <p:sp>
        <p:nvSpPr>
          <p:cNvPr id="234" name="Oval 233">
            <a:extLst>
              <a:ext uri="{FF2B5EF4-FFF2-40B4-BE49-F238E27FC236}">
                <a16:creationId xmlns:a16="http://schemas.microsoft.com/office/drawing/2014/main" id="{8117CC96-996B-C045-FE92-A8DE9CF2596B}"/>
              </a:ext>
            </a:extLst>
          </p:cNvPr>
          <p:cNvSpPr/>
          <p:nvPr/>
        </p:nvSpPr>
        <p:spPr>
          <a:xfrm>
            <a:off x="5335588" y="234950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m</a:t>
            </a:r>
          </a:p>
        </p:txBody>
      </p:sp>
      <p:sp>
        <p:nvSpPr>
          <p:cNvPr id="235" name="Oval 234">
            <a:extLst>
              <a:ext uri="{FF2B5EF4-FFF2-40B4-BE49-F238E27FC236}">
                <a16:creationId xmlns:a16="http://schemas.microsoft.com/office/drawing/2014/main" id="{3732BA56-58B5-4F8B-1956-FCD8D7B6F18C}"/>
              </a:ext>
            </a:extLst>
          </p:cNvPr>
          <p:cNvSpPr/>
          <p:nvPr/>
        </p:nvSpPr>
        <p:spPr>
          <a:xfrm>
            <a:off x="5292725" y="49895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t</a:t>
            </a:r>
          </a:p>
        </p:txBody>
      </p:sp>
      <p:sp>
        <p:nvSpPr>
          <p:cNvPr id="237" name="correct 1">
            <a:extLst>
              <a:ext uri="{FF2B5EF4-FFF2-40B4-BE49-F238E27FC236}">
                <a16:creationId xmlns:a16="http://schemas.microsoft.com/office/drawing/2014/main" id="{6C43A84B-ED4C-E076-6949-CF9F41BE05F9}"/>
              </a:ext>
            </a:extLst>
          </p:cNvPr>
          <p:cNvSpPr/>
          <p:nvPr/>
        </p:nvSpPr>
        <p:spPr>
          <a:xfrm>
            <a:off x="6164263" y="23479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s</a:t>
            </a:r>
          </a:p>
        </p:txBody>
      </p:sp>
      <p:sp>
        <p:nvSpPr>
          <p:cNvPr id="238" name="Oval 237">
            <a:extLst>
              <a:ext uri="{FF2B5EF4-FFF2-40B4-BE49-F238E27FC236}">
                <a16:creationId xmlns:a16="http://schemas.microsoft.com/office/drawing/2014/main" id="{1D7EA6E6-0A4E-8610-998C-AE05F7807883}"/>
              </a:ext>
            </a:extLst>
          </p:cNvPr>
          <p:cNvSpPr/>
          <p:nvPr/>
        </p:nvSpPr>
        <p:spPr>
          <a:xfrm>
            <a:off x="6108700" y="320833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o</a:t>
            </a:r>
          </a:p>
        </p:txBody>
      </p:sp>
      <p:sp>
        <p:nvSpPr>
          <p:cNvPr id="239" name="Oval 238">
            <a:extLst>
              <a:ext uri="{FF2B5EF4-FFF2-40B4-BE49-F238E27FC236}">
                <a16:creationId xmlns:a16="http://schemas.microsoft.com/office/drawing/2014/main" id="{6E558A4B-DF65-076C-F94E-789C8BE967D8}"/>
              </a:ext>
            </a:extLst>
          </p:cNvPr>
          <p:cNvSpPr/>
          <p:nvPr/>
        </p:nvSpPr>
        <p:spPr>
          <a:xfrm>
            <a:off x="6102350" y="4143375"/>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e</a:t>
            </a:r>
          </a:p>
        </p:txBody>
      </p:sp>
      <p:sp>
        <p:nvSpPr>
          <p:cNvPr id="240" name="Oval 239">
            <a:extLst>
              <a:ext uri="{FF2B5EF4-FFF2-40B4-BE49-F238E27FC236}">
                <a16:creationId xmlns:a16="http://schemas.microsoft.com/office/drawing/2014/main" id="{143CF811-6933-565A-257D-AA28C331A98B}"/>
              </a:ext>
            </a:extLst>
          </p:cNvPr>
          <p:cNvSpPr/>
          <p:nvPr/>
        </p:nvSpPr>
        <p:spPr>
          <a:xfrm>
            <a:off x="6165850" y="49895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n</a:t>
            </a:r>
          </a:p>
        </p:txBody>
      </p:sp>
      <p:sp>
        <p:nvSpPr>
          <p:cNvPr id="242" name="correct 1">
            <a:extLst>
              <a:ext uri="{FF2B5EF4-FFF2-40B4-BE49-F238E27FC236}">
                <a16:creationId xmlns:a16="http://schemas.microsoft.com/office/drawing/2014/main" id="{7C063BCD-7582-9956-4ED6-00803EB8F096}"/>
              </a:ext>
            </a:extLst>
          </p:cNvPr>
          <p:cNvSpPr/>
          <p:nvPr/>
        </p:nvSpPr>
        <p:spPr>
          <a:xfrm>
            <a:off x="6942138" y="4981575"/>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u</a:t>
            </a:r>
          </a:p>
        </p:txBody>
      </p:sp>
      <p:sp>
        <p:nvSpPr>
          <p:cNvPr id="243" name="Oval 242">
            <a:extLst>
              <a:ext uri="{FF2B5EF4-FFF2-40B4-BE49-F238E27FC236}">
                <a16:creationId xmlns:a16="http://schemas.microsoft.com/office/drawing/2014/main" id="{E20E70EA-E834-CE1D-CEB3-AEA31D4F853A}"/>
              </a:ext>
            </a:extLst>
          </p:cNvPr>
          <p:cNvSpPr/>
          <p:nvPr/>
        </p:nvSpPr>
        <p:spPr>
          <a:xfrm>
            <a:off x="6985000" y="320833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r</a:t>
            </a:r>
          </a:p>
        </p:txBody>
      </p:sp>
      <p:sp>
        <p:nvSpPr>
          <p:cNvPr id="244" name="Oval 243">
            <a:extLst>
              <a:ext uri="{FF2B5EF4-FFF2-40B4-BE49-F238E27FC236}">
                <a16:creationId xmlns:a16="http://schemas.microsoft.com/office/drawing/2014/main" id="{A4885A2D-6303-75F0-D9F6-8879406C45DA}"/>
              </a:ext>
            </a:extLst>
          </p:cNvPr>
          <p:cNvSpPr/>
          <p:nvPr/>
        </p:nvSpPr>
        <p:spPr>
          <a:xfrm>
            <a:off x="6989763" y="4143375"/>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p</a:t>
            </a:r>
          </a:p>
        </p:txBody>
      </p:sp>
      <p:sp>
        <p:nvSpPr>
          <p:cNvPr id="245" name="Oval 244">
            <a:extLst>
              <a:ext uri="{FF2B5EF4-FFF2-40B4-BE49-F238E27FC236}">
                <a16:creationId xmlns:a16="http://schemas.microsoft.com/office/drawing/2014/main" id="{B7931B1D-97FC-608E-40EC-008A1A2BF823}"/>
              </a:ext>
            </a:extLst>
          </p:cNvPr>
          <p:cNvSpPr/>
          <p:nvPr/>
        </p:nvSpPr>
        <p:spPr>
          <a:xfrm>
            <a:off x="6942138" y="236696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z</a:t>
            </a:r>
          </a:p>
        </p:txBody>
      </p:sp>
      <p:sp>
        <p:nvSpPr>
          <p:cNvPr id="247" name="correct 1">
            <a:extLst>
              <a:ext uri="{FF2B5EF4-FFF2-40B4-BE49-F238E27FC236}">
                <a16:creationId xmlns:a16="http://schemas.microsoft.com/office/drawing/2014/main" id="{44799F25-235A-2988-FDBE-B466AE1D98F0}"/>
              </a:ext>
            </a:extLst>
          </p:cNvPr>
          <p:cNvSpPr/>
          <p:nvPr/>
        </p:nvSpPr>
        <p:spPr>
          <a:xfrm>
            <a:off x="7807325" y="23479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r</a:t>
            </a:r>
          </a:p>
        </p:txBody>
      </p:sp>
      <p:sp>
        <p:nvSpPr>
          <p:cNvPr id="248" name="Oval 247">
            <a:extLst>
              <a:ext uri="{FF2B5EF4-FFF2-40B4-BE49-F238E27FC236}">
                <a16:creationId xmlns:a16="http://schemas.microsoft.com/office/drawing/2014/main" id="{5F08938D-0AC1-83BC-7EC9-55DBB364686E}"/>
              </a:ext>
            </a:extLst>
          </p:cNvPr>
          <p:cNvSpPr/>
          <p:nvPr/>
        </p:nvSpPr>
        <p:spPr>
          <a:xfrm>
            <a:off x="7756525" y="320833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l</a:t>
            </a:r>
          </a:p>
        </p:txBody>
      </p:sp>
      <p:sp>
        <p:nvSpPr>
          <p:cNvPr id="249" name="Oval 248">
            <a:extLst>
              <a:ext uri="{FF2B5EF4-FFF2-40B4-BE49-F238E27FC236}">
                <a16:creationId xmlns:a16="http://schemas.microsoft.com/office/drawing/2014/main" id="{4BEA85C0-77BC-04DC-63A2-A3AE9D6243C2}"/>
              </a:ext>
            </a:extLst>
          </p:cNvPr>
          <p:cNvSpPr/>
          <p:nvPr/>
        </p:nvSpPr>
        <p:spPr>
          <a:xfrm>
            <a:off x="7764463" y="4143375"/>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o</a:t>
            </a:r>
          </a:p>
        </p:txBody>
      </p:sp>
      <p:sp>
        <p:nvSpPr>
          <p:cNvPr id="250" name="Oval 249">
            <a:extLst>
              <a:ext uri="{FF2B5EF4-FFF2-40B4-BE49-F238E27FC236}">
                <a16:creationId xmlns:a16="http://schemas.microsoft.com/office/drawing/2014/main" id="{4F8ED9BE-EBE7-C4DB-588E-C2A5F40DE63A}"/>
              </a:ext>
            </a:extLst>
          </p:cNvPr>
          <p:cNvSpPr/>
          <p:nvPr/>
        </p:nvSpPr>
        <p:spPr>
          <a:xfrm>
            <a:off x="7767638" y="49895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v</a:t>
            </a:r>
          </a:p>
        </p:txBody>
      </p:sp>
      <p:sp>
        <p:nvSpPr>
          <p:cNvPr id="252" name="correct last">
            <a:extLst>
              <a:ext uri="{FF2B5EF4-FFF2-40B4-BE49-F238E27FC236}">
                <a16:creationId xmlns:a16="http://schemas.microsoft.com/office/drawing/2014/main" id="{8C0F462D-8D04-D13D-CDC0-6374592CAD87}"/>
              </a:ext>
            </a:extLst>
          </p:cNvPr>
          <p:cNvSpPr/>
          <p:nvPr/>
        </p:nvSpPr>
        <p:spPr>
          <a:xfrm>
            <a:off x="8648700" y="41259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e</a:t>
            </a:r>
          </a:p>
        </p:txBody>
      </p:sp>
      <p:sp>
        <p:nvSpPr>
          <p:cNvPr id="253" name="Oval 252">
            <a:extLst>
              <a:ext uri="{FF2B5EF4-FFF2-40B4-BE49-F238E27FC236}">
                <a16:creationId xmlns:a16="http://schemas.microsoft.com/office/drawing/2014/main" id="{A9EBBB4F-8BB9-10F5-5818-BD8C8E6F0288}"/>
              </a:ext>
            </a:extLst>
          </p:cNvPr>
          <p:cNvSpPr/>
          <p:nvPr/>
        </p:nvSpPr>
        <p:spPr>
          <a:xfrm>
            <a:off x="8643938" y="320833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i</a:t>
            </a:r>
          </a:p>
        </p:txBody>
      </p:sp>
      <p:sp>
        <p:nvSpPr>
          <p:cNvPr id="254" name="Oval 253">
            <a:extLst>
              <a:ext uri="{FF2B5EF4-FFF2-40B4-BE49-F238E27FC236}">
                <a16:creationId xmlns:a16="http://schemas.microsoft.com/office/drawing/2014/main" id="{F41B7701-165D-6555-D910-8D73B003F173}"/>
              </a:ext>
            </a:extLst>
          </p:cNvPr>
          <p:cNvSpPr/>
          <p:nvPr/>
        </p:nvSpPr>
        <p:spPr>
          <a:xfrm>
            <a:off x="8643938" y="23733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a</a:t>
            </a:r>
          </a:p>
        </p:txBody>
      </p:sp>
      <p:sp>
        <p:nvSpPr>
          <p:cNvPr id="255" name="Oval 254">
            <a:extLst>
              <a:ext uri="{FF2B5EF4-FFF2-40B4-BE49-F238E27FC236}">
                <a16:creationId xmlns:a16="http://schemas.microsoft.com/office/drawing/2014/main" id="{F2E4472D-60A0-76A9-FFD3-0F030432EA12}"/>
              </a:ext>
            </a:extLst>
          </p:cNvPr>
          <p:cNvSpPr/>
          <p:nvPr/>
        </p:nvSpPr>
        <p:spPr>
          <a:xfrm>
            <a:off x="8591550" y="49895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h</a:t>
            </a:r>
          </a:p>
        </p:txBody>
      </p:sp>
      <p:sp>
        <p:nvSpPr>
          <p:cNvPr id="10272" name="Rectangle 53">
            <a:extLst>
              <a:ext uri="{FF2B5EF4-FFF2-40B4-BE49-F238E27FC236}">
                <a16:creationId xmlns:a16="http://schemas.microsoft.com/office/drawing/2014/main" id="{5DE11B7C-6D6D-9915-EC1E-E35E95B7DCC8}"/>
              </a:ext>
            </a:extLst>
          </p:cNvPr>
          <p:cNvSpPr>
            <a:spLocks noChangeArrowheads="1"/>
          </p:cNvSpPr>
          <p:nvPr/>
        </p:nvSpPr>
        <p:spPr bwMode="auto">
          <a:xfrm>
            <a:off x="2062163" y="927100"/>
            <a:ext cx="6297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nSpc>
                <a:spcPct val="100000"/>
              </a:lnSpc>
              <a:spcBef>
                <a:spcPct val="0"/>
              </a:spcBef>
              <a:buFontTx/>
              <a:buNone/>
            </a:pPr>
            <a:r>
              <a:rPr lang="en-GB" altLang="en-US" sz="2000" b="1">
                <a:solidFill>
                  <a:schemeClr val="tx1"/>
                </a:solidFill>
              </a:rPr>
              <a:t>Clue: </a:t>
            </a:r>
            <a:r>
              <a:rPr lang="en-GB" altLang="en-US" sz="2000">
                <a:solidFill>
                  <a:schemeClr val="tx1"/>
                </a:solidFill>
              </a:rPr>
              <a:t>often looked for in quests and adventure stories.</a:t>
            </a:r>
          </a:p>
        </p:txBody>
      </p:sp>
      <p:sp>
        <p:nvSpPr>
          <p:cNvPr id="210" name="Rectangle 1">
            <a:extLst>
              <a:ext uri="{FF2B5EF4-FFF2-40B4-BE49-F238E27FC236}">
                <a16:creationId xmlns:a16="http://schemas.microsoft.com/office/drawing/2014/main" id="{95C4BB3E-C6DB-AEB6-5917-9EE096BABF32}"/>
              </a:ext>
            </a:extLst>
          </p:cNvPr>
          <p:cNvSpPr>
            <a:spLocks noChangeArrowheads="1"/>
          </p:cNvSpPr>
          <p:nvPr/>
        </p:nvSpPr>
        <p:spPr bwMode="auto">
          <a:xfrm>
            <a:off x="2101851" y="3400595"/>
            <a:ext cx="7985125" cy="1015663"/>
          </a:xfrm>
          <a:prstGeom prst="rect">
            <a:avLst/>
          </a:prstGeom>
          <a:solidFill>
            <a:srgbClr val="EB86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gn="ctr" eaLnBrk="1" hangingPunct="1">
              <a:lnSpc>
                <a:spcPct val="100000"/>
              </a:lnSpc>
              <a:spcBef>
                <a:spcPct val="0"/>
              </a:spcBef>
              <a:buFontTx/>
              <a:buNone/>
            </a:pPr>
            <a:r>
              <a:rPr lang="en-GB" altLang="en-US" sz="3600" b="1">
                <a:solidFill>
                  <a:srgbClr val="FFFFFF"/>
                </a:solidFill>
              </a:rPr>
              <a:t>Incorrect Letter! </a:t>
            </a:r>
          </a:p>
          <a:p>
            <a:pPr algn="ctr" eaLnBrk="1" hangingPunct="1">
              <a:lnSpc>
                <a:spcPct val="100000"/>
              </a:lnSpc>
              <a:spcBef>
                <a:spcPct val="0"/>
              </a:spcBef>
              <a:buFontTx/>
              <a:buNone/>
            </a:pPr>
            <a:r>
              <a:rPr lang="en-GB" altLang="en-US" sz="2400">
                <a:solidFill>
                  <a:srgbClr val="FFFFFF"/>
                </a:solidFill>
              </a:rPr>
              <a:t>Please wait five seconds</a:t>
            </a:r>
          </a:p>
        </p:txBody>
      </p:sp>
      <p:sp>
        <p:nvSpPr>
          <p:cNvPr id="137" name="Start">
            <a:extLst>
              <a:ext uri="{FF2B5EF4-FFF2-40B4-BE49-F238E27FC236}">
                <a16:creationId xmlns:a16="http://schemas.microsoft.com/office/drawing/2014/main" id="{EF21621D-17DB-B656-78F1-B1BCBDB15873}"/>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Start</a:t>
            </a:r>
          </a:p>
        </p:txBody>
      </p:sp>
      <p:sp>
        <p:nvSpPr>
          <p:cNvPr id="138" name="Start">
            <a:extLst>
              <a:ext uri="{FF2B5EF4-FFF2-40B4-BE49-F238E27FC236}">
                <a16:creationId xmlns:a16="http://schemas.microsoft.com/office/drawing/2014/main" id="{88724313-5997-6490-7A85-292036E6EEC9}"/>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1:00</a:t>
            </a:r>
          </a:p>
        </p:txBody>
      </p:sp>
      <p:sp>
        <p:nvSpPr>
          <p:cNvPr id="139" name="60">
            <a:extLst>
              <a:ext uri="{FF2B5EF4-FFF2-40B4-BE49-F238E27FC236}">
                <a16:creationId xmlns:a16="http://schemas.microsoft.com/office/drawing/2014/main" id="{4DEA7074-6360-0CF4-08EA-0C6AD2CCDA79}"/>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1:00</a:t>
            </a:r>
          </a:p>
        </p:txBody>
      </p:sp>
      <p:sp>
        <p:nvSpPr>
          <p:cNvPr id="140" name="59">
            <a:extLst>
              <a:ext uri="{FF2B5EF4-FFF2-40B4-BE49-F238E27FC236}">
                <a16:creationId xmlns:a16="http://schemas.microsoft.com/office/drawing/2014/main" id="{A0A7F378-D038-1727-67B3-602A57A82685}"/>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0:59</a:t>
            </a:r>
          </a:p>
        </p:txBody>
      </p:sp>
      <p:sp>
        <p:nvSpPr>
          <p:cNvPr id="141" name="58">
            <a:extLst>
              <a:ext uri="{FF2B5EF4-FFF2-40B4-BE49-F238E27FC236}">
                <a16:creationId xmlns:a16="http://schemas.microsoft.com/office/drawing/2014/main" id="{E8250E83-F82E-ED42-8640-F13F766245CF}"/>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0:58</a:t>
            </a:r>
          </a:p>
        </p:txBody>
      </p:sp>
      <p:sp>
        <p:nvSpPr>
          <p:cNvPr id="142" name="57">
            <a:extLst>
              <a:ext uri="{FF2B5EF4-FFF2-40B4-BE49-F238E27FC236}">
                <a16:creationId xmlns:a16="http://schemas.microsoft.com/office/drawing/2014/main" id="{B0A30541-62A1-27C6-940F-69BF69B80CF5}"/>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0:57</a:t>
            </a:r>
          </a:p>
        </p:txBody>
      </p:sp>
      <p:sp>
        <p:nvSpPr>
          <p:cNvPr id="143" name="56">
            <a:extLst>
              <a:ext uri="{FF2B5EF4-FFF2-40B4-BE49-F238E27FC236}">
                <a16:creationId xmlns:a16="http://schemas.microsoft.com/office/drawing/2014/main" id="{0CFC8CF3-713A-3294-EB09-E18FDF188BF0}"/>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0:56</a:t>
            </a:r>
          </a:p>
        </p:txBody>
      </p:sp>
      <p:sp>
        <p:nvSpPr>
          <p:cNvPr id="144" name="55">
            <a:extLst>
              <a:ext uri="{FF2B5EF4-FFF2-40B4-BE49-F238E27FC236}">
                <a16:creationId xmlns:a16="http://schemas.microsoft.com/office/drawing/2014/main" id="{CB39F437-1DB2-C136-F17D-C07D6D23DB76}"/>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0:55</a:t>
            </a:r>
          </a:p>
        </p:txBody>
      </p:sp>
      <p:sp>
        <p:nvSpPr>
          <p:cNvPr id="145" name="54">
            <a:extLst>
              <a:ext uri="{FF2B5EF4-FFF2-40B4-BE49-F238E27FC236}">
                <a16:creationId xmlns:a16="http://schemas.microsoft.com/office/drawing/2014/main" id="{F8EA5C04-A28F-E547-38A3-EC4DDDAE0EB9}"/>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0:54</a:t>
            </a:r>
          </a:p>
        </p:txBody>
      </p:sp>
      <p:sp>
        <p:nvSpPr>
          <p:cNvPr id="146" name="53">
            <a:extLst>
              <a:ext uri="{FF2B5EF4-FFF2-40B4-BE49-F238E27FC236}">
                <a16:creationId xmlns:a16="http://schemas.microsoft.com/office/drawing/2014/main" id="{86AE30B7-C4C2-B0D9-1B69-E97696853E4C}"/>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0:53</a:t>
            </a:r>
          </a:p>
        </p:txBody>
      </p:sp>
      <p:sp>
        <p:nvSpPr>
          <p:cNvPr id="147" name="52">
            <a:extLst>
              <a:ext uri="{FF2B5EF4-FFF2-40B4-BE49-F238E27FC236}">
                <a16:creationId xmlns:a16="http://schemas.microsoft.com/office/drawing/2014/main" id="{ABD91DE6-461F-9D78-8AEE-88F7FC61D16C}"/>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0:52</a:t>
            </a:r>
          </a:p>
        </p:txBody>
      </p:sp>
      <p:sp>
        <p:nvSpPr>
          <p:cNvPr id="148" name="51">
            <a:extLst>
              <a:ext uri="{FF2B5EF4-FFF2-40B4-BE49-F238E27FC236}">
                <a16:creationId xmlns:a16="http://schemas.microsoft.com/office/drawing/2014/main" id="{27410B77-8A64-AB9A-0A0A-76791AE89785}"/>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0:51</a:t>
            </a:r>
          </a:p>
        </p:txBody>
      </p:sp>
      <p:sp>
        <p:nvSpPr>
          <p:cNvPr id="149" name="50">
            <a:extLst>
              <a:ext uri="{FF2B5EF4-FFF2-40B4-BE49-F238E27FC236}">
                <a16:creationId xmlns:a16="http://schemas.microsoft.com/office/drawing/2014/main" id="{308C854C-FE6F-746F-6BFD-5CD201CAFA72}"/>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0:50</a:t>
            </a:r>
          </a:p>
        </p:txBody>
      </p:sp>
      <p:sp>
        <p:nvSpPr>
          <p:cNvPr id="150" name="49">
            <a:extLst>
              <a:ext uri="{FF2B5EF4-FFF2-40B4-BE49-F238E27FC236}">
                <a16:creationId xmlns:a16="http://schemas.microsoft.com/office/drawing/2014/main" id="{AD3C0F26-6187-C889-5D42-D72FDFA4A51E}"/>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0:49</a:t>
            </a:r>
          </a:p>
        </p:txBody>
      </p:sp>
      <p:sp>
        <p:nvSpPr>
          <p:cNvPr id="151" name="48">
            <a:extLst>
              <a:ext uri="{FF2B5EF4-FFF2-40B4-BE49-F238E27FC236}">
                <a16:creationId xmlns:a16="http://schemas.microsoft.com/office/drawing/2014/main" id="{BCD14DB9-F35F-5D87-F214-BC01A5C51333}"/>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0:48</a:t>
            </a:r>
          </a:p>
        </p:txBody>
      </p:sp>
      <p:sp>
        <p:nvSpPr>
          <p:cNvPr id="152" name="47">
            <a:extLst>
              <a:ext uri="{FF2B5EF4-FFF2-40B4-BE49-F238E27FC236}">
                <a16:creationId xmlns:a16="http://schemas.microsoft.com/office/drawing/2014/main" id="{FD3563E5-BC27-9F2D-6C7E-F5BD47EF7628}"/>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0:47</a:t>
            </a:r>
          </a:p>
        </p:txBody>
      </p:sp>
      <p:sp>
        <p:nvSpPr>
          <p:cNvPr id="153" name="46">
            <a:extLst>
              <a:ext uri="{FF2B5EF4-FFF2-40B4-BE49-F238E27FC236}">
                <a16:creationId xmlns:a16="http://schemas.microsoft.com/office/drawing/2014/main" id="{E6469B51-17F1-E4C1-F60D-47500A99F715}"/>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0:46</a:t>
            </a:r>
          </a:p>
        </p:txBody>
      </p:sp>
      <p:sp>
        <p:nvSpPr>
          <p:cNvPr id="154" name="45">
            <a:extLst>
              <a:ext uri="{FF2B5EF4-FFF2-40B4-BE49-F238E27FC236}">
                <a16:creationId xmlns:a16="http://schemas.microsoft.com/office/drawing/2014/main" id="{F677EBC2-6439-53EE-BBBF-A523860192C3}"/>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0:45</a:t>
            </a:r>
          </a:p>
        </p:txBody>
      </p:sp>
      <p:sp>
        <p:nvSpPr>
          <p:cNvPr id="155" name="44">
            <a:extLst>
              <a:ext uri="{FF2B5EF4-FFF2-40B4-BE49-F238E27FC236}">
                <a16:creationId xmlns:a16="http://schemas.microsoft.com/office/drawing/2014/main" id="{4238C49A-60B0-2259-A24A-B9653F4F1217}"/>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0:44</a:t>
            </a:r>
          </a:p>
        </p:txBody>
      </p:sp>
      <p:sp>
        <p:nvSpPr>
          <p:cNvPr id="156" name="43">
            <a:extLst>
              <a:ext uri="{FF2B5EF4-FFF2-40B4-BE49-F238E27FC236}">
                <a16:creationId xmlns:a16="http://schemas.microsoft.com/office/drawing/2014/main" id="{24FA033D-DC13-D665-5244-202256D3B012}"/>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0:43</a:t>
            </a:r>
          </a:p>
        </p:txBody>
      </p:sp>
      <p:sp>
        <p:nvSpPr>
          <p:cNvPr id="157" name="42">
            <a:extLst>
              <a:ext uri="{FF2B5EF4-FFF2-40B4-BE49-F238E27FC236}">
                <a16:creationId xmlns:a16="http://schemas.microsoft.com/office/drawing/2014/main" id="{2074C042-BFD3-6841-3463-D7F504E6B10A}"/>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0:42</a:t>
            </a:r>
          </a:p>
        </p:txBody>
      </p:sp>
      <p:sp>
        <p:nvSpPr>
          <p:cNvPr id="158" name="41">
            <a:extLst>
              <a:ext uri="{FF2B5EF4-FFF2-40B4-BE49-F238E27FC236}">
                <a16:creationId xmlns:a16="http://schemas.microsoft.com/office/drawing/2014/main" id="{16D4F054-C57B-4808-4DC6-B3F95200CC62}"/>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0:41</a:t>
            </a:r>
          </a:p>
        </p:txBody>
      </p:sp>
      <p:sp>
        <p:nvSpPr>
          <p:cNvPr id="159" name="40">
            <a:extLst>
              <a:ext uri="{FF2B5EF4-FFF2-40B4-BE49-F238E27FC236}">
                <a16:creationId xmlns:a16="http://schemas.microsoft.com/office/drawing/2014/main" id="{D10AB2F4-6AEC-F3E8-5204-DBBF84ECEC68}"/>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0:40</a:t>
            </a:r>
          </a:p>
        </p:txBody>
      </p:sp>
      <p:sp>
        <p:nvSpPr>
          <p:cNvPr id="160" name="40">
            <a:extLst>
              <a:ext uri="{FF2B5EF4-FFF2-40B4-BE49-F238E27FC236}">
                <a16:creationId xmlns:a16="http://schemas.microsoft.com/office/drawing/2014/main" id="{D776C4D2-8E35-C338-4726-15DF1441B653}"/>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0:39</a:t>
            </a:r>
          </a:p>
        </p:txBody>
      </p:sp>
      <p:sp>
        <p:nvSpPr>
          <p:cNvPr id="161" name="40">
            <a:extLst>
              <a:ext uri="{FF2B5EF4-FFF2-40B4-BE49-F238E27FC236}">
                <a16:creationId xmlns:a16="http://schemas.microsoft.com/office/drawing/2014/main" id="{F29E4546-9E02-EF59-6309-36A82F3FBC12}"/>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0:38</a:t>
            </a:r>
          </a:p>
        </p:txBody>
      </p:sp>
      <p:sp>
        <p:nvSpPr>
          <p:cNvPr id="162" name="40">
            <a:extLst>
              <a:ext uri="{FF2B5EF4-FFF2-40B4-BE49-F238E27FC236}">
                <a16:creationId xmlns:a16="http://schemas.microsoft.com/office/drawing/2014/main" id="{65454797-F4FB-6615-50D8-9F1A4CD6F43F}"/>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0:37</a:t>
            </a:r>
          </a:p>
        </p:txBody>
      </p:sp>
      <p:sp>
        <p:nvSpPr>
          <p:cNvPr id="163" name="40">
            <a:extLst>
              <a:ext uri="{FF2B5EF4-FFF2-40B4-BE49-F238E27FC236}">
                <a16:creationId xmlns:a16="http://schemas.microsoft.com/office/drawing/2014/main" id="{5D043AF6-9C04-BBD9-836B-E9C41D5D6DD0}"/>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0:36</a:t>
            </a:r>
          </a:p>
        </p:txBody>
      </p:sp>
      <p:sp>
        <p:nvSpPr>
          <p:cNvPr id="164" name="40">
            <a:extLst>
              <a:ext uri="{FF2B5EF4-FFF2-40B4-BE49-F238E27FC236}">
                <a16:creationId xmlns:a16="http://schemas.microsoft.com/office/drawing/2014/main" id="{CA15C986-89A6-BE52-B79A-EB361A3B75D8}"/>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0:35</a:t>
            </a:r>
          </a:p>
        </p:txBody>
      </p:sp>
      <p:sp>
        <p:nvSpPr>
          <p:cNvPr id="165" name="40">
            <a:extLst>
              <a:ext uri="{FF2B5EF4-FFF2-40B4-BE49-F238E27FC236}">
                <a16:creationId xmlns:a16="http://schemas.microsoft.com/office/drawing/2014/main" id="{8B48ED0A-89DD-36AC-B6B8-7FFECB95AC28}"/>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0:34</a:t>
            </a:r>
          </a:p>
        </p:txBody>
      </p:sp>
      <p:sp>
        <p:nvSpPr>
          <p:cNvPr id="166" name="40">
            <a:extLst>
              <a:ext uri="{FF2B5EF4-FFF2-40B4-BE49-F238E27FC236}">
                <a16:creationId xmlns:a16="http://schemas.microsoft.com/office/drawing/2014/main" id="{AD58D279-D269-4930-C23C-EC8C99F0A782}"/>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0:33</a:t>
            </a:r>
          </a:p>
        </p:txBody>
      </p:sp>
      <p:sp>
        <p:nvSpPr>
          <p:cNvPr id="167" name="40">
            <a:extLst>
              <a:ext uri="{FF2B5EF4-FFF2-40B4-BE49-F238E27FC236}">
                <a16:creationId xmlns:a16="http://schemas.microsoft.com/office/drawing/2014/main" id="{20A0DE9F-3E11-6ABF-D4C5-54A31F5946A4}"/>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0:32</a:t>
            </a:r>
          </a:p>
        </p:txBody>
      </p:sp>
      <p:sp>
        <p:nvSpPr>
          <p:cNvPr id="168" name="40">
            <a:extLst>
              <a:ext uri="{FF2B5EF4-FFF2-40B4-BE49-F238E27FC236}">
                <a16:creationId xmlns:a16="http://schemas.microsoft.com/office/drawing/2014/main" id="{99CE56F8-7BEB-731A-EA4E-D8D4D567E660}"/>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0:31</a:t>
            </a:r>
          </a:p>
        </p:txBody>
      </p:sp>
      <p:sp>
        <p:nvSpPr>
          <p:cNvPr id="169" name="40">
            <a:extLst>
              <a:ext uri="{FF2B5EF4-FFF2-40B4-BE49-F238E27FC236}">
                <a16:creationId xmlns:a16="http://schemas.microsoft.com/office/drawing/2014/main" id="{8385DE7C-00AC-85FD-8AD4-ABAE96945C0A}"/>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0:30</a:t>
            </a:r>
          </a:p>
        </p:txBody>
      </p:sp>
      <p:sp>
        <p:nvSpPr>
          <p:cNvPr id="170" name="40">
            <a:extLst>
              <a:ext uri="{FF2B5EF4-FFF2-40B4-BE49-F238E27FC236}">
                <a16:creationId xmlns:a16="http://schemas.microsoft.com/office/drawing/2014/main" id="{0E8B6C01-C8D8-3320-A371-886381D126E7}"/>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0:29</a:t>
            </a:r>
          </a:p>
        </p:txBody>
      </p:sp>
      <p:sp>
        <p:nvSpPr>
          <p:cNvPr id="171" name="40">
            <a:extLst>
              <a:ext uri="{FF2B5EF4-FFF2-40B4-BE49-F238E27FC236}">
                <a16:creationId xmlns:a16="http://schemas.microsoft.com/office/drawing/2014/main" id="{48010C04-FCC7-FA59-1AFB-4080682C6872}"/>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0:28</a:t>
            </a:r>
          </a:p>
        </p:txBody>
      </p:sp>
      <p:sp>
        <p:nvSpPr>
          <p:cNvPr id="172" name="40">
            <a:extLst>
              <a:ext uri="{FF2B5EF4-FFF2-40B4-BE49-F238E27FC236}">
                <a16:creationId xmlns:a16="http://schemas.microsoft.com/office/drawing/2014/main" id="{93552971-F2CF-DC80-3F79-531BDF43CC43}"/>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0:27</a:t>
            </a:r>
          </a:p>
        </p:txBody>
      </p:sp>
      <p:sp>
        <p:nvSpPr>
          <p:cNvPr id="173" name="40">
            <a:extLst>
              <a:ext uri="{FF2B5EF4-FFF2-40B4-BE49-F238E27FC236}">
                <a16:creationId xmlns:a16="http://schemas.microsoft.com/office/drawing/2014/main" id="{009E3DE4-FD84-3269-7F1F-FC404FD94F45}"/>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0:26</a:t>
            </a:r>
          </a:p>
        </p:txBody>
      </p:sp>
      <p:sp>
        <p:nvSpPr>
          <p:cNvPr id="174" name="40">
            <a:extLst>
              <a:ext uri="{FF2B5EF4-FFF2-40B4-BE49-F238E27FC236}">
                <a16:creationId xmlns:a16="http://schemas.microsoft.com/office/drawing/2014/main" id="{CB8858D3-73E7-2DDF-3379-41512ABAB2C0}"/>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0:25</a:t>
            </a:r>
          </a:p>
        </p:txBody>
      </p:sp>
      <p:sp>
        <p:nvSpPr>
          <p:cNvPr id="175" name="40">
            <a:extLst>
              <a:ext uri="{FF2B5EF4-FFF2-40B4-BE49-F238E27FC236}">
                <a16:creationId xmlns:a16="http://schemas.microsoft.com/office/drawing/2014/main" id="{68C79B4E-40DB-16CB-53CD-2E95B5E7C325}"/>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0:24</a:t>
            </a:r>
          </a:p>
        </p:txBody>
      </p:sp>
      <p:sp>
        <p:nvSpPr>
          <p:cNvPr id="176" name="40">
            <a:extLst>
              <a:ext uri="{FF2B5EF4-FFF2-40B4-BE49-F238E27FC236}">
                <a16:creationId xmlns:a16="http://schemas.microsoft.com/office/drawing/2014/main" id="{D87AB395-4E50-9CCB-B537-41493073FE22}"/>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0:23</a:t>
            </a:r>
          </a:p>
        </p:txBody>
      </p:sp>
      <p:sp>
        <p:nvSpPr>
          <p:cNvPr id="177" name="40">
            <a:extLst>
              <a:ext uri="{FF2B5EF4-FFF2-40B4-BE49-F238E27FC236}">
                <a16:creationId xmlns:a16="http://schemas.microsoft.com/office/drawing/2014/main" id="{5AA6D878-4F7E-5120-9229-BB600CC91CB7}"/>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0:22</a:t>
            </a:r>
          </a:p>
        </p:txBody>
      </p:sp>
      <p:sp>
        <p:nvSpPr>
          <p:cNvPr id="178" name="40">
            <a:extLst>
              <a:ext uri="{FF2B5EF4-FFF2-40B4-BE49-F238E27FC236}">
                <a16:creationId xmlns:a16="http://schemas.microsoft.com/office/drawing/2014/main" id="{6203FACC-BA5C-A6A9-E796-32C7E366A32E}"/>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0:21</a:t>
            </a:r>
          </a:p>
        </p:txBody>
      </p:sp>
      <p:sp>
        <p:nvSpPr>
          <p:cNvPr id="179" name="40">
            <a:extLst>
              <a:ext uri="{FF2B5EF4-FFF2-40B4-BE49-F238E27FC236}">
                <a16:creationId xmlns:a16="http://schemas.microsoft.com/office/drawing/2014/main" id="{9155B215-73EB-F931-4C2D-7012BE037418}"/>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0:20</a:t>
            </a:r>
          </a:p>
        </p:txBody>
      </p:sp>
      <p:sp>
        <p:nvSpPr>
          <p:cNvPr id="180" name="40">
            <a:extLst>
              <a:ext uri="{FF2B5EF4-FFF2-40B4-BE49-F238E27FC236}">
                <a16:creationId xmlns:a16="http://schemas.microsoft.com/office/drawing/2014/main" id="{9185051F-D6C8-8642-02F5-D03CFCDF1D71}"/>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0:19</a:t>
            </a:r>
          </a:p>
        </p:txBody>
      </p:sp>
      <p:sp>
        <p:nvSpPr>
          <p:cNvPr id="181" name="40">
            <a:extLst>
              <a:ext uri="{FF2B5EF4-FFF2-40B4-BE49-F238E27FC236}">
                <a16:creationId xmlns:a16="http://schemas.microsoft.com/office/drawing/2014/main" id="{930649BA-8FAB-0BA8-A709-ECE1DD646897}"/>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0:18</a:t>
            </a:r>
          </a:p>
        </p:txBody>
      </p:sp>
      <p:sp>
        <p:nvSpPr>
          <p:cNvPr id="182" name="40">
            <a:extLst>
              <a:ext uri="{FF2B5EF4-FFF2-40B4-BE49-F238E27FC236}">
                <a16:creationId xmlns:a16="http://schemas.microsoft.com/office/drawing/2014/main" id="{936BB5FC-E411-CAAD-1681-09C6475D6020}"/>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0:17</a:t>
            </a:r>
          </a:p>
        </p:txBody>
      </p:sp>
      <p:sp>
        <p:nvSpPr>
          <p:cNvPr id="183" name="40">
            <a:extLst>
              <a:ext uri="{FF2B5EF4-FFF2-40B4-BE49-F238E27FC236}">
                <a16:creationId xmlns:a16="http://schemas.microsoft.com/office/drawing/2014/main" id="{FA35F7F1-163E-81E7-2BE4-9281CF9CE396}"/>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0:16</a:t>
            </a:r>
          </a:p>
        </p:txBody>
      </p:sp>
      <p:sp>
        <p:nvSpPr>
          <p:cNvPr id="184" name="40">
            <a:extLst>
              <a:ext uri="{FF2B5EF4-FFF2-40B4-BE49-F238E27FC236}">
                <a16:creationId xmlns:a16="http://schemas.microsoft.com/office/drawing/2014/main" id="{F0951010-31D6-22E5-FE86-CCA336F8C2C0}"/>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0:15</a:t>
            </a:r>
          </a:p>
        </p:txBody>
      </p:sp>
      <p:sp>
        <p:nvSpPr>
          <p:cNvPr id="185" name="40">
            <a:extLst>
              <a:ext uri="{FF2B5EF4-FFF2-40B4-BE49-F238E27FC236}">
                <a16:creationId xmlns:a16="http://schemas.microsoft.com/office/drawing/2014/main" id="{AD5B7077-E0DA-6772-3499-EA91B366935B}"/>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0:14</a:t>
            </a:r>
          </a:p>
        </p:txBody>
      </p:sp>
      <p:sp>
        <p:nvSpPr>
          <p:cNvPr id="186" name="40">
            <a:extLst>
              <a:ext uri="{FF2B5EF4-FFF2-40B4-BE49-F238E27FC236}">
                <a16:creationId xmlns:a16="http://schemas.microsoft.com/office/drawing/2014/main" id="{98B3DBA6-73F0-6B81-E81B-401FCFA94ABB}"/>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0:13</a:t>
            </a:r>
          </a:p>
        </p:txBody>
      </p:sp>
      <p:sp>
        <p:nvSpPr>
          <p:cNvPr id="187" name="40">
            <a:extLst>
              <a:ext uri="{FF2B5EF4-FFF2-40B4-BE49-F238E27FC236}">
                <a16:creationId xmlns:a16="http://schemas.microsoft.com/office/drawing/2014/main" id="{198C68E5-EF08-EA5E-C0E1-8F688CF0A468}"/>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0:12</a:t>
            </a:r>
          </a:p>
        </p:txBody>
      </p:sp>
      <p:sp>
        <p:nvSpPr>
          <p:cNvPr id="188" name="40">
            <a:extLst>
              <a:ext uri="{FF2B5EF4-FFF2-40B4-BE49-F238E27FC236}">
                <a16:creationId xmlns:a16="http://schemas.microsoft.com/office/drawing/2014/main" id="{39FA7C9C-7E95-1B6D-676C-816A4B8ABD0A}"/>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0:11</a:t>
            </a:r>
          </a:p>
        </p:txBody>
      </p:sp>
      <p:sp>
        <p:nvSpPr>
          <p:cNvPr id="189" name="40">
            <a:extLst>
              <a:ext uri="{FF2B5EF4-FFF2-40B4-BE49-F238E27FC236}">
                <a16:creationId xmlns:a16="http://schemas.microsoft.com/office/drawing/2014/main" id="{C35A2592-720F-2ABD-D65E-95E0C2BF8135}"/>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0:10</a:t>
            </a:r>
          </a:p>
        </p:txBody>
      </p:sp>
      <p:sp>
        <p:nvSpPr>
          <p:cNvPr id="190" name="40">
            <a:extLst>
              <a:ext uri="{FF2B5EF4-FFF2-40B4-BE49-F238E27FC236}">
                <a16:creationId xmlns:a16="http://schemas.microsoft.com/office/drawing/2014/main" id="{C9E40DF3-F585-813A-4D83-0FA817575D98}"/>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0:09</a:t>
            </a:r>
          </a:p>
        </p:txBody>
      </p:sp>
      <p:sp>
        <p:nvSpPr>
          <p:cNvPr id="191" name="40">
            <a:extLst>
              <a:ext uri="{FF2B5EF4-FFF2-40B4-BE49-F238E27FC236}">
                <a16:creationId xmlns:a16="http://schemas.microsoft.com/office/drawing/2014/main" id="{F946AFEF-1052-4BA8-B280-0324C3A5CF58}"/>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0:08</a:t>
            </a:r>
          </a:p>
        </p:txBody>
      </p:sp>
      <p:sp>
        <p:nvSpPr>
          <p:cNvPr id="192" name="40">
            <a:extLst>
              <a:ext uri="{FF2B5EF4-FFF2-40B4-BE49-F238E27FC236}">
                <a16:creationId xmlns:a16="http://schemas.microsoft.com/office/drawing/2014/main" id="{C875DE2E-1EC3-4463-1B11-F02936151EFB}"/>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0:07</a:t>
            </a:r>
          </a:p>
        </p:txBody>
      </p:sp>
      <p:sp>
        <p:nvSpPr>
          <p:cNvPr id="193" name="40">
            <a:extLst>
              <a:ext uri="{FF2B5EF4-FFF2-40B4-BE49-F238E27FC236}">
                <a16:creationId xmlns:a16="http://schemas.microsoft.com/office/drawing/2014/main" id="{5320B0CE-D810-6A2C-1042-E9BCF07AEABC}"/>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0:06</a:t>
            </a:r>
          </a:p>
        </p:txBody>
      </p:sp>
      <p:sp>
        <p:nvSpPr>
          <p:cNvPr id="194" name="40">
            <a:extLst>
              <a:ext uri="{FF2B5EF4-FFF2-40B4-BE49-F238E27FC236}">
                <a16:creationId xmlns:a16="http://schemas.microsoft.com/office/drawing/2014/main" id="{630A9FB0-8E6B-C4BC-4673-4B436153A7E5}"/>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0:05</a:t>
            </a:r>
          </a:p>
        </p:txBody>
      </p:sp>
      <p:sp>
        <p:nvSpPr>
          <p:cNvPr id="195" name="40">
            <a:extLst>
              <a:ext uri="{FF2B5EF4-FFF2-40B4-BE49-F238E27FC236}">
                <a16:creationId xmlns:a16="http://schemas.microsoft.com/office/drawing/2014/main" id="{C1C39ADD-3518-1B92-6371-B5B0E4FE3AAC}"/>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0:04</a:t>
            </a:r>
          </a:p>
        </p:txBody>
      </p:sp>
      <p:sp>
        <p:nvSpPr>
          <p:cNvPr id="196" name="40">
            <a:extLst>
              <a:ext uri="{FF2B5EF4-FFF2-40B4-BE49-F238E27FC236}">
                <a16:creationId xmlns:a16="http://schemas.microsoft.com/office/drawing/2014/main" id="{F24A019D-0CA5-BD4A-B9F7-7134B222734B}"/>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0:03</a:t>
            </a:r>
          </a:p>
        </p:txBody>
      </p:sp>
      <p:sp>
        <p:nvSpPr>
          <p:cNvPr id="197" name="40">
            <a:extLst>
              <a:ext uri="{FF2B5EF4-FFF2-40B4-BE49-F238E27FC236}">
                <a16:creationId xmlns:a16="http://schemas.microsoft.com/office/drawing/2014/main" id="{5A8BC878-B3E9-8FF9-79FB-E79E7601FD8D}"/>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0:02</a:t>
            </a:r>
          </a:p>
        </p:txBody>
      </p:sp>
      <p:sp>
        <p:nvSpPr>
          <p:cNvPr id="198" name="40">
            <a:extLst>
              <a:ext uri="{FF2B5EF4-FFF2-40B4-BE49-F238E27FC236}">
                <a16:creationId xmlns:a16="http://schemas.microsoft.com/office/drawing/2014/main" id="{69D329C0-7BD7-80B2-414D-70F7FF1F23C3}"/>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0:01</a:t>
            </a:r>
          </a:p>
        </p:txBody>
      </p:sp>
      <p:sp>
        <p:nvSpPr>
          <p:cNvPr id="199" name="Times Up!">
            <a:extLst>
              <a:ext uri="{FF2B5EF4-FFF2-40B4-BE49-F238E27FC236}">
                <a16:creationId xmlns:a16="http://schemas.microsoft.com/office/drawing/2014/main" id="{F7124320-8EEB-4801-FFF6-87B16AFB7E95}"/>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a:solidFill>
                  <a:srgbClr val="00B050"/>
                </a:solidFill>
              </a:rPr>
              <a:t>Time’s up!</a:t>
            </a:r>
          </a:p>
        </p:txBody>
      </p:sp>
      <p:grpSp>
        <p:nvGrpSpPr>
          <p:cNvPr id="4" name="Group 3">
            <a:extLst>
              <a:ext uri="{FF2B5EF4-FFF2-40B4-BE49-F238E27FC236}">
                <a16:creationId xmlns:a16="http://schemas.microsoft.com/office/drawing/2014/main" id="{4032A625-E23B-5376-D342-A15F8EC82618}"/>
              </a:ext>
            </a:extLst>
          </p:cNvPr>
          <p:cNvGrpSpPr>
            <a:grpSpLocks/>
          </p:cNvGrpSpPr>
          <p:nvPr/>
        </p:nvGrpSpPr>
        <p:grpSpPr bwMode="auto">
          <a:xfrm>
            <a:off x="2092326" y="657225"/>
            <a:ext cx="7993063" cy="5670550"/>
            <a:chOff x="-8217650" y="2925933"/>
            <a:chExt cx="7992214" cy="5669282"/>
          </a:xfrm>
        </p:grpSpPr>
        <p:grpSp>
          <p:nvGrpSpPr>
            <p:cNvPr id="10348" name="Group 131">
              <a:extLst>
                <a:ext uri="{FF2B5EF4-FFF2-40B4-BE49-F238E27FC236}">
                  <a16:creationId xmlns:a16="http://schemas.microsoft.com/office/drawing/2014/main" id="{C8BC88E0-3BB8-59CC-9C43-607A6107DBE0}"/>
                </a:ext>
              </a:extLst>
            </p:cNvPr>
            <p:cNvGrpSpPr>
              <a:grpSpLocks/>
            </p:cNvGrpSpPr>
            <p:nvPr/>
          </p:nvGrpSpPr>
          <p:grpSpPr bwMode="auto">
            <a:xfrm>
              <a:off x="-8217650" y="2925933"/>
              <a:ext cx="7992214" cy="5669282"/>
              <a:chOff x="-8143674" y="-1681210"/>
              <a:chExt cx="7935064" cy="5669282"/>
            </a:xfrm>
          </p:grpSpPr>
          <p:sp>
            <p:nvSpPr>
              <p:cNvPr id="133" name="Rectangle 132">
                <a:extLst>
                  <a:ext uri="{FF2B5EF4-FFF2-40B4-BE49-F238E27FC236}">
                    <a16:creationId xmlns:a16="http://schemas.microsoft.com/office/drawing/2014/main" id="{295A5B11-9E71-B8BD-0F0E-0137E4F37BCB}"/>
                  </a:ext>
                </a:extLst>
              </p:cNvPr>
              <p:cNvSpPr/>
              <p:nvPr/>
            </p:nvSpPr>
            <p:spPr>
              <a:xfrm>
                <a:off x="-8143674" y="-1681210"/>
                <a:ext cx="7935064" cy="566928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351" name="TextBox 4">
                <a:extLst>
                  <a:ext uri="{FF2B5EF4-FFF2-40B4-BE49-F238E27FC236}">
                    <a16:creationId xmlns:a16="http://schemas.microsoft.com/office/drawing/2014/main" id="{579B3A6C-AAC2-A911-33D3-A15180BCEB3D}"/>
                  </a:ext>
                </a:extLst>
              </p:cNvPr>
              <p:cNvSpPr txBox="1">
                <a:spLocks noChangeArrowheads="1"/>
              </p:cNvSpPr>
              <p:nvPr/>
            </p:nvSpPr>
            <p:spPr bwMode="auto">
              <a:xfrm>
                <a:off x="-7697542" y="-1365386"/>
                <a:ext cx="3589927"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gn="ctr" eaLnBrk="1" hangingPunct="1">
                  <a:lnSpc>
                    <a:spcPct val="100000"/>
                  </a:lnSpc>
                  <a:spcBef>
                    <a:spcPct val="0"/>
                  </a:spcBef>
                  <a:spcAft>
                    <a:spcPts val="600"/>
                  </a:spcAft>
                  <a:buNone/>
                </a:pPr>
                <a:r>
                  <a:rPr lang="en-GB" altLang="en-US">
                    <a:solidFill>
                      <a:schemeClr val="tx1"/>
                    </a:solidFill>
                    <a:latin typeface="Twinkl SemiBold" pitchFamily="2" charset="0"/>
                  </a:rPr>
                  <a:t>Sorry! You have run out of time and Mr Whoops has slipped and fallen into the rapids!</a:t>
                </a:r>
              </a:p>
              <a:p>
                <a:pPr algn="ctr" eaLnBrk="1" hangingPunct="1">
                  <a:lnSpc>
                    <a:spcPct val="100000"/>
                  </a:lnSpc>
                  <a:spcBef>
                    <a:spcPct val="0"/>
                  </a:spcBef>
                  <a:spcAft>
                    <a:spcPts val="600"/>
                  </a:spcAft>
                  <a:buNone/>
                </a:pPr>
                <a:r>
                  <a:rPr lang="en-GB" altLang="en-US" sz="2400">
                    <a:solidFill>
                      <a:schemeClr val="tx1"/>
                    </a:solidFill>
                    <a:latin typeface="Twinkl SemiBold" pitchFamily="2" charset="0"/>
                  </a:rPr>
                  <a:t>The word was </a:t>
                </a:r>
                <a:r>
                  <a:rPr lang="en-GB" altLang="en-US" sz="2400">
                    <a:solidFill>
                      <a:schemeClr val="tx1"/>
                    </a:solidFill>
                    <a:latin typeface="Twinkl ExtraBold" pitchFamily="2" charset="0"/>
                  </a:rPr>
                  <a:t>treasure</a:t>
                </a:r>
                <a:r>
                  <a:rPr lang="en-GB" altLang="en-US" sz="2400">
                    <a:solidFill>
                      <a:schemeClr val="tx1"/>
                    </a:solidFill>
                    <a:latin typeface="Twinkl SemiBold" pitchFamily="2" charset="0"/>
                  </a:rPr>
                  <a:t>!</a:t>
                </a:r>
              </a:p>
            </p:txBody>
          </p:sp>
          <p:pic>
            <p:nvPicPr>
              <p:cNvPr id="10352" name="Picture 134">
                <a:extLst>
                  <a:ext uri="{FF2B5EF4-FFF2-40B4-BE49-F238E27FC236}">
                    <a16:creationId xmlns:a16="http://schemas.microsoft.com/office/drawing/2014/main" id="{F08FDA54-D7A2-2835-E0DB-569A23A2E7FC}"/>
                  </a:ext>
                </a:extLst>
              </p:cNvPr>
              <p:cNvPicPr>
                <a:picLocks noChangeAspect="1"/>
              </p:cNvPicPr>
              <p:nvPr/>
            </p:nvPicPr>
            <p:blipFill>
              <a:blip r:embed="rId5">
                <a:extLst>
                  <a:ext uri="{28A0092B-C50C-407E-A947-70E740481C1C}">
                    <a14:useLocalDpi xmlns:a14="http://schemas.microsoft.com/office/drawing/2010/main" val="0"/>
                  </a:ext>
                </a:extLst>
              </a:blip>
              <a:srcRect b="5646"/>
              <a:stretch>
                <a:fillRect/>
              </a:stretch>
            </p:blipFill>
            <p:spPr bwMode="auto">
              <a:xfrm>
                <a:off x="-8143674" y="125702"/>
                <a:ext cx="7935064" cy="386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6" name="Rounded Rectangle 135">
              <a:hlinkClick r:id="" action="ppaction://noaction"/>
              <a:extLst>
                <a:ext uri="{FF2B5EF4-FFF2-40B4-BE49-F238E27FC236}">
                  <a16:creationId xmlns:a16="http://schemas.microsoft.com/office/drawing/2014/main" id="{9656B8A4-2F44-D224-6BF0-332A93CB73A8}"/>
                </a:ext>
              </a:extLst>
            </p:cNvPr>
            <p:cNvSpPr/>
            <p:nvPr/>
          </p:nvSpPr>
          <p:spPr>
            <a:xfrm>
              <a:off x="-3327082" y="3392554"/>
              <a:ext cx="2655605" cy="831664"/>
            </a:xfrm>
            <a:prstGeom prst="roundRect">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t>Continue</a:t>
              </a:r>
            </a:p>
          </p:txBody>
        </p:sp>
      </p:grpSp>
      <p:grpSp>
        <p:nvGrpSpPr>
          <p:cNvPr id="53" name="Group 52">
            <a:extLst>
              <a:ext uri="{FF2B5EF4-FFF2-40B4-BE49-F238E27FC236}">
                <a16:creationId xmlns:a16="http://schemas.microsoft.com/office/drawing/2014/main" id="{D54EC1B1-8799-832B-5911-221503700DEC}"/>
              </a:ext>
            </a:extLst>
          </p:cNvPr>
          <p:cNvGrpSpPr>
            <a:grpSpLocks/>
          </p:cNvGrpSpPr>
          <p:nvPr/>
        </p:nvGrpSpPr>
        <p:grpSpPr bwMode="auto">
          <a:xfrm>
            <a:off x="2082800" y="646114"/>
            <a:ext cx="8034338" cy="5673725"/>
            <a:chOff x="-8122602" y="4118345"/>
            <a:chExt cx="7935064" cy="5672857"/>
          </a:xfrm>
        </p:grpSpPr>
        <p:grpSp>
          <p:nvGrpSpPr>
            <p:cNvPr id="10339" name="Group 54">
              <a:extLst>
                <a:ext uri="{FF2B5EF4-FFF2-40B4-BE49-F238E27FC236}">
                  <a16:creationId xmlns:a16="http://schemas.microsoft.com/office/drawing/2014/main" id="{687EFCBF-D8A8-2BA8-5F1F-DE1EA5A0D5E4}"/>
                </a:ext>
              </a:extLst>
            </p:cNvPr>
            <p:cNvGrpSpPr>
              <a:grpSpLocks/>
            </p:cNvGrpSpPr>
            <p:nvPr/>
          </p:nvGrpSpPr>
          <p:grpSpPr bwMode="auto">
            <a:xfrm>
              <a:off x="-8122602" y="4118345"/>
              <a:ext cx="7935064" cy="5672857"/>
              <a:chOff x="596900" y="600892"/>
              <a:chExt cx="7935064" cy="5672857"/>
            </a:xfrm>
          </p:grpSpPr>
          <p:sp>
            <p:nvSpPr>
              <p:cNvPr id="57" name="Rectangle 56">
                <a:extLst>
                  <a:ext uri="{FF2B5EF4-FFF2-40B4-BE49-F238E27FC236}">
                    <a16:creationId xmlns:a16="http://schemas.microsoft.com/office/drawing/2014/main" id="{8F0AF2B0-E080-3B5E-5AAF-56819D82F76B}"/>
                  </a:ext>
                </a:extLst>
              </p:cNvPr>
              <p:cNvSpPr/>
              <p:nvPr/>
            </p:nvSpPr>
            <p:spPr>
              <a:xfrm>
                <a:off x="596900" y="600892"/>
                <a:ext cx="7935064" cy="566968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342" name="TextBox 4">
                <a:extLst>
                  <a:ext uri="{FF2B5EF4-FFF2-40B4-BE49-F238E27FC236}">
                    <a16:creationId xmlns:a16="http://schemas.microsoft.com/office/drawing/2014/main" id="{FE9A0B3B-72F3-7FF8-AF45-E092ADB91912}"/>
                  </a:ext>
                </a:extLst>
              </p:cNvPr>
              <p:cNvSpPr txBox="1">
                <a:spLocks noChangeArrowheads="1"/>
              </p:cNvSpPr>
              <p:nvPr/>
            </p:nvSpPr>
            <p:spPr bwMode="auto">
              <a:xfrm>
                <a:off x="881379" y="1040337"/>
                <a:ext cx="41383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gn="ctr" eaLnBrk="1" hangingPunct="1">
                  <a:lnSpc>
                    <a:spcPct val="100000"/>
                  </a:lnSpc>
                  <a:spcBef>
                    <a:spcPct val="0"/>
                  </a:spcBef>
                  <a:buFontTx/>
                  <a:buNone/>
                </a:pPr>
                <a:r>
                  <a:rPr lang="en-GB" altLang="en-US">
                    <a:solidFill>
                      <a:schemeClr val="tx1"/>
                    </a:solidFill>
                    <a:latin typeface="Twinkl SemiBold" pitchFamily="2" charset="0"/>
                  </a:rPr>
                  <a:t>Congratulations, you spelt the word correctly and helped Mr Whoops cross to the other side of the river safely!</a:t>
                </a:r>
              </a:p>
            </p:txBody>
          </p:sp>
          <p:sp>
            <p:nvSpPr>
              <p:cNvPr id="10343" name="TextBox 4">
                <a:extLst>
                  <a:ext uri="{FF2B5EF4-FFF2-40B4-BE49-F238E27FC236}">
                    <a16:creationId xmlns:a16="http://schemas.microsoft.com/office/drawing/2014/main" id="{66E7876B-5089-93C2-7B13-422D767650B2}"/>
                  </a:ext>
                </a:extLst>
              </p:cNvPr>
              <p:cNvSpPr txBox="1">
                <a:spLocks noChangeArrowheads="1"/>
              </p:cNvSpPr>
              <p:nvPr/>
            </p:nvSpPr>
            <p:spPr bwMode="auto">
              <a:xfrm>
                <a:off x="1426132" y="2519456"/>
                <a:ext cx="389472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gn="ctr" eaLnBrk="1" hangingPunct="1">
                  <a:lnSpc>
                    <a:spcPct val="100000"/>
                  </a:lnSpc>
                  <a:spcBef>
                    <a:spcPct val="0"/>
                  </a:spcBef>
                  <a:buFontTx/>
                  <a:buNone/>
                </a:pPr>
                <a:r>
                  <a:rPr lang="en-GB" altLang="en-US" sz="6600">
                    <a:solidFill>
                      <a:schemeClr val="tx1"/>
                    </a:solidFill>
                    <a:latin typeface="Twinkl SemiBold" pitchFamily="2" charset="0"/>
                  </a:rPr>
                  <a:t>treasure</a:t>
                </a:r>
              </a:p>
            </p:txBody>
          </p:sp>
          <p:pic>
            <p:nvPicPr>
              <p:cNvPr id="10344" name="Picture 59">
                <a:extLst>
                  <a:ext uri="{FF2B5EF4-FFF2-40B4-BE49-F238E27FC236}">
                    <a16:creationId xmlns:a16="http://schemas.microsoft.com/office/drawing/2014/main" id="{7D2BDFEB-A706-AFB4-96EB-5B1433C481C7}"/>
                  </a:ext>
                </a:extLst>
              </p:cNvPr>
              <p:cNvPicPr>
                <a:picLocks noChangeAspect="1"/>
              </p:cNvPicPr>
              <p:nvPr/>
            </p:nvPicPr>
            <p:blipFill>
              <a:blip r:embed="rId6">
                <a:extLst>
                  <a:ext uri="{28A0092B-C50C-407E-A947-70E740481C1C}">
                    <a14:useLocalDpi xmlns:a14="http://schemas.microsoft.com/office/drawing/2010/main" val="0"/>
                  </a:ext>
                </a:extLst>
              </a:blip>
              <a:srcRect b="17351"/>
              <a:stretch>
                <a:fillRect/>
              </a:stretch>
            </p:blipFill>
            <p:spPr bwMode="auto">
              <a:xfrm flipH="1">
                <a:off x="3749505" y="5698983"/>
                <a:ext cx="1327334" cy="56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5" name="Picture 60">
                <a:extLst>
                  <a:ext uri="{FF2B5EF4-FFF2-40B4-BE49-F238E27FC236}">
                    <a16:creationId xmlns:a16="http://schemas.microsoft.com/office/drawing/2014/main" id="{33C93B43-07EA-FF6D-C080-604D064F8EC5}"/>
                  </a:ext>
                </a:extLst>
              </p:cNvPr>
              <p:cNvPicPr>
                <a:picLocks noChangeAspect="1"/>
              </p:cNvPicPr>
              <p:nvPr/>
            </p:nvPicPr>
            <p:blipFill>
              <a:blip r:embed="rId7">
                <a:extLst>
                  <a:ext uri="{28A0092B-C50C-407E-A947-70E740481C1C}">
                    <a14:useLocalDpi xmlns:a14="http://schemas.microsoft.com/office/drawing/2010/main" val="0"/>
                  </a:ext>
                </a:extLst>
              </a:blip>
              <a:srcRect b="33434"/>
              <a:stretch>
                <a:fillRect/>
              </a:stretch>
            </p:blipFill>
            <p:spPr bwMode="auto">
              <a:xfrm>
                <a:off x="3884023" y="3355924"/>
                <a:ext cx="3936275" cy="291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6" name="Picture 61">
                <a:extLst>
                  <a:ext uri="{FF2B5EF4-FFF2-40B4-BE49-F238E27FC236}">
                    <a16:creationId xmlns:a16="http://schemas.microsoft.com/office/drawing/2014/main" id="{CF1E4534-511F-B76F-CBE7-5B26093A2F5C}"/>
                  </a:ext>
                </a:extLst>
              </p:cNvPr>
              <p:cNvPicPr>
                <a:picLocks noChangeAspect="1"/>
              </p:cNvPicPr>
              <p:nvPr/>
            </p:nvPicPr>
            <p:blipFill>
              <a:blip r:embed="rId6">
                <a:extLst>
                  <a:ext uri="{28A0092B-C50C-407E-A947-70E740481C1C}">
                    <a14:useLocalDpi xmlns:a14="http://schemas.microsoft.com/office/drawing/2010/main" val="0"/>
                  </a:ext>
                </a:extLst>
              </a:blip>
              <a:srcRect b="17351"/>
              <a:stretch>
                <a:fillRect/>
              </a:stretch>
            </p:blipFill>
            <p:spPr bwMode="auto">
              <a:xfrm>
                <a:off x="762465" y="5698983"/>
                <a:ext cx="1327334" cy="56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7" name="Picture 62">
                <a:extLst>
                  <a:ext uri="{FF2B5EF4-FFF2-40B4-BE49-F238E27FC236}">
                    <a16:creationId xmlns:a16="http://schemas.microsoft.com/office/drawing/2014/main" id="{8A2FA95B-8E7A-9856-15DC-53B026DF9AE2}"/>
                  </a:ext>
                </a:extLst>
              </p:cNvPr>
              <p:cNvPicPr>
                <a:picLocks noChangeAspect="1"/>
              </p:cNvPicPr>
              <p:nvPr/>
            </p:nvPicPr>
            <p:blipFill>
              <a:blip r:embed="rId6">
                <a:extLst>
                  <a:ext uri="{28A0092B-C50C-407E-A947-70E740481C1C}">
                    <a14:useLocalDpi xmlns:a14="http://schemas.microsoft.com/office/drawing/2010/main" val="0"/>
                  </a:ext>
                </a:extLst>
              </a:blip>
              <a:srcRect b="17351"/>
              <a:stretch>
                <a:fillRect/>
              </a:stretch>
            </p:blipFill>
            <p:spPr bwMode="auto">
              <a:xfrm flipH="1">
                <a:off x="2797861" y="5707692"/>
                <a:ext cx="1327334" cy="56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 name="Rounded Rectangle 55">
              <a:hlinkClick r:id="" action="ppaction://hlinkshowjump?jump=nextslide"/>
              <a:extLst>
                <a:ext uri="{FF2B5EF4-FFF2-40B4-BE49-F238E27FC236}">
                  <a16:creationId xmlns:a16="http://schemas.microsoft.com/office/drawing/2014/main" id="{ED639882-5B72-F500-4973-AED78DBB0A6C}"/>
                </a:ext>
              </a:extLst>
            </p:cNvPr>
            <p:cNvSpPr/>
            <p:nvPr/>
          </p:nvSpPr>
          <p:spPr>
            <a:xfrm>
              <a:off x="-3398565" y="4604046"/>
              <a:ext cx="2655996" cy="831723"/>
            </a:xfrm>
            <a:prstGeom prst="roundRect">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t>Continue</a:t>
              </a:r>
            </a:p>
          </p:txBody>
        </p:sp>
      </p:grpSp>
    </p:spTree>
    <p:extLst>
      <p:ext uri="{BB962C8B-B14F-4D97-AF65-F5344CB8AC3E}">
        <p14:creationId xmlns:p14="http://schemas.microsoft.com/office/powerpoint/2010/main" val="58534296"/>
      </p:ext>
    </p:extLst>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22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223"/>
                                        </p:tgtEl>
                                      </p:cBhvr>
                                    </p:animEffect>
                                    <p:set>
                                      <p:cBhvr>
                                        <p:cTn id="7" dur="1" fill="hold">
                                          <p:stCondLst>
                                            <p:cond delay="499"/>
                                          </p:stCondLst>
                                        </p:cTn>
                                        <p:tgtEl>
                                          <p:spTgt spid="22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24"/>
                                        </p:tgtEl>
                                      </p:cBhvr>
                                    </p:animEffect>
                                    <p:set>
                                      <p:cBhvr>
                                        <p:cTn id="10" dur="1" fill="hold">
                                          <p:stCondLst>
                                            <p:cond delay="499"/>
                                          </p:stCondLst>
                                        </p:cTn>
                                        <p:tgtEl>
                                          <p:spTgt spid="22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25"/>
                                        </p:tgtEl>
                                      </p:cBhvr>
                                    </p:animEffect>
                                    <p:set>
                                      <p:cBhvr>
                                        <p:cTn id="13" dur="1" fill="hold">
                                          <p:stCondLst>
                                            <p:cond delay="499"/>
                                          </p:stCondLst>
                                        </p:cTn>
                                        <p:tgtEl>
                                          <p:spTgt spid="225"/>
                                        </p:tgtEl>
                                        <p:attrNameLst>
                                          <p:attrName>style.visibility</p:attrName>
                                        </p:attrNameLst>
                                      </p:cBhvr>
                                      <p:to>
                                        <p:strVal val="hidden"/>
                                      </p:to>
                                    </p:set>
                                  </p:childTnLst>
                                </p:cTn>
                              </p:par>
                            </p:childTnLst>
                          </p:cTn>
                        </p:par>
                      </p:childTnLst>
                    </p:cTn>
                  </p:par>
                </p:childTnLst>
              </p:cTn>
              <p:nextCondLst>
                <p:cond evt="onClick" delay="0">
                  <p:tgtEl>
                    <p:spTgt spid="222"/>
                  </p:tgtEl>
                </p:cond>
              </p:nextCondLst>
            </p:seq>
            <p:seq concurrent="1" nextAc="seek">
              <p:cTn id="14" restart="whenNotActive" fill="hold" evtFilter="cancelBubble" nodeType="interactiveSeq">
                <p:stCondLst>
                  <p:cond evt="onClick" delay="0">
                    <p:tgtEl>
                      <p:spTgt spid="22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nodeType="clickEffect">
                                  <p:stCondLst>
                                    <p:cond delay="0"/>
                                  </p:stCondLst>
                                  <p:childTnLst>
                                    <p:animEffect transition="out" filter="fade">
                                      <p:cBhvr>
                                        <p:cTn id="18" dur="500"/>
                                        <p:tgtEl>
                                          <p:spTgt spid="228"/>
                                        </p:tgtEl>
                                      </p:cBhvr>
                                    </p:animEffect>
                                    <p:set>
                                      <p:cBhvr>
                                        <p:cTn id="19" dur="1" fill="hold">
                                          <p:stCondLst>
                                            <p:cond delay="499"/>
                                          </p:stCondLst>
                                        </p:cTn>
                                        <p:tgtEl>
                                          <p:spTgt spid="228"/>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29"/>
                                        </p:tgtEl>
                                      </p:cBhvr>
                                    </p:animEffect>
                                    <p:set>
                                      <p:cBhvr>
                                        <p:cTn id="22" dur="1" fill="hold">
                                          <p:stCondLst>
                                            <p:cond delay="499"/>
                                          </p:stCondLst>
                                        </p:cTn>
                                        <p:tgtEl>
                                          <p:spTgt spid="229"/>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30"/>
                                        </p:tgtEl>
                                      </p:cBhvr>
                                    </p:animEffect>
                                    <p:set>
                                      <p:cBhvr>
                                        <p:cTn id="25" dur="1" fill="hold">
                                          <p:stCondLst>
                                            <p:cond delay="499"/>
                                          </p:stCondLst>
                                        </p:cTn>
                                        <p:tgtEl>
                                          <p:spTgt spid="230"/>
                                        </p:tgtEl>
                                        <p:attrNameLst>
                                          <p:attrName>style.visibility</p:attrName>
                                        </p:attrNameLst>
                                      </p:cBhvr>
                                      <p:to>
                                        <p:strVal val="hidden"/>
                                      </p:to>
                                    </p:set>
                                  </p:childTnLst>
                                </p:cTn>
                              </p:par>
                            </p:childTnLst>
                          </p:cTn>
                        </p:par>
                      </p:childTnLst>
                    </p:cTn>
                  </p:par>
                </p:childTnLst>
              </p:cTn>
              <p:nextCondLst>
                <p:cond evt="onClick" delay="0">
                  <p:tgtEl>
                    <p:spTgt spid="227"/>
                  </p:tgtEl>
                </p:cond>
              </p:nextCondLst>
            </p:seq>
            <p:seq concurrent="1" nextAc="seek">
              <p:cTn id="26" restart="whenNotActive" fill="hold" evtFilter="cancelBubble" nodeType="interactiveSeq">
                <p:stCondLst>
                  <p:cond evt="onClick" delay="0">
                    <p:tgtEl>
                      <p:spTgt spid="232"/>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xit" presetSubtype="0" fill="hold" nodeType="clickEffect">
                                  <p:stCondLst>
                                    <p:cond delay="0"/>
                                  </p:stCondLst>
                                  <p:childTnLst>
                                    <p:animEffect transition="out" filter="fade">
                                      <p:cBhvr>
                                        <p:cTn id="30" dur="500"/>
                                        <p:tgtEl>
                                          <p:spTgt spid="233"/>
                                        </p:tgtEl>
                                      </p:cBhvr>
                                    </p:animEffect>
                                    <p:set>
                                      <p:cBhvr>
                                        <p:cTn id="31" dur="1" fill="hold">
                                          <p:stCondLst>
                                            <p:cond delay="499"/>
                                          </p:stCondLst>
                                        </p:cTn>
                                        <p:tgtEl>
                                          <p:spTgt spid="233"/>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34"/>
                                        </p:tgtEl>
                                      </p:cBhvr>
                                    </p:animEffect>
                                    <p:set>
                                      <p:cBhvr>
                                        <p:cTn id="34" dur="1" fill="hold">
                                          <p:stCondLst>
                                            <p:cond delay="499"/>
                                          </p:stCondLst>
                                        </p:cTn>
                                        <p:tgtEl>
                                          <p:spTgt spid="23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35"/>
                                        </p:tgtEl>
                                      </p:cBhvr>
                                    </p:animEffect>
                                    <p:set>
                                      <p:cBhvr>
                                        <p:cTn id="37" dur="1" fill="hold">
                                          <p:stCondLst>
                                            <p:cond delay="499"/>
                                          </p:stCondLst>
                                        </p:cTn>
                                        <p:tgtEl>
                                          <p:spTgt spid="235"/>
                                        </p:tgtEl>
                                        <p:attrNameLst>
                                          <p:attrName>style.visibility</p:attrName>
                                        </p:attrNameLst>
                                      </p:cBhvr>
                                      <p:to>
                                        <p:strVal val="hidden"/>
                                      </p:to>
                                    </p:set>
                                  </p:childTnLst>
                                </p:cTn>
                              </p:par>
                            </p:childTnLst>
                          </p:cTn>
                        </p:par>
                      </p:childTnLst>
                    </p:cTn>
                  </p:par>
                </p:childTnLst>
              </p:cTn>
              <p:nextCondLst>
                <p:cond evt="onClick" delay="0">
                  <p:tgtEl>
                    <p:spTgt spid="232"/>
                  </p:tgtEl>
                </p:cond>
              </p:nextCondLst>
            </p:seq>
            <p:seq concurrent="1" nextAc="seek">
              <p:cTn id="38" restart="whenNotActive" fill="hold" evtFilter="cancelBubble" nodeType="interactiveSeq">
                <p:stCondLst>
                  <p:cond evt="onClick" delay="0">
                    <p:tgtEl>
                      <p:spTgt spid="237"/>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nodeType="clickEffect">
                                  <p:stCondLst>
                                    <p:cond delay="0"/>
                                  </p:stCondLst>
                                  <p:childTnLst>
                                    <p:animEffect transition="out" filter="fade">
                                      <p:cBhvr>
                                        <p:cTn id="42" dur="500"/>
                                        <p:tgtEl>
                                          <p:spTgt spid="238"/>
                                        </p:tgtEl>
                                      </p:cBhvr>
                                    </p:animEffect>
                                    <p:set>
                                      <p:cBhvr>
                                        <p:cTn id="43" dur="1" fill="hold">
                                          <p:stCondLst>
                                            <p:cond delay="499"/>
                                          </p:stCondLst>
                                        </p:cTn>
                                        <p:tgtEl>
                                          <p:spTgt spid="238"/>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39"/>
                                        </p:tgtEl>
                                      </p:cBhvr>
                                    </p:animEffect>
                                    <p:set>
                                      <p:cBhvr>
                                        <p:cTn id="46" dur="1" fill="hold">
                                          <p:stCondLst>
                                            <p:cond delay="499"/>
                                          </p:stCondLst>
                                        </p:cTn>
                                        <p:tgtEl>
                                          <p:spTgt spid="239"/>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40"/>
                                        </p:tgtEl>
                                      </p:cBhvr>
                                    </p:animEffect>
                                    <p:set>
                                      <p:cBhvr>
                                        <p:cTn id="49" dur="1" fill="hold">
                                          <p:stCondLst>
                                            <p:cond delay="499"/>
                                          </p:stCondLst>
                                        </p:cTn>
                                        <p:tgtEl>
                                          <p:spTgt spid="240"/>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seq concurrent="1" nextAc="seek">
              <p:cTn id="50" restart="whenNotActive" fill="hold" evtFilter="cancelBubble" nodeType="interactiveSeq">
                <p:stCondLst>
                  <p:cond evt="onClick" delay="0">
                    <p:tgtEl>
                      <p:spTgt spid="242"/>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xit" presetSubtype="0" fill="hold" nodeType="clickEffect">
                                  <p:stCondLst>
                                    <p:cond delay="0"/>
                                  </p:stCondLst>
                                  <p:childTnLst>
                                    <p:animEffect transition="out" filter="fade">
                                      <p:cBhvr>
                                        <p:cTn id="54" dur="500"/>
                                        <p:tgtEl>
                                          <p:spTgt spid="243"/>
                                        </p:tgtEl>
                                      </p:cBhvr>
                                    </p:animEffect>
                                    <p:set>
                                      <p:cBhvr>
                                        <p:cTn id="55" dur="1" fill="hold">
                                          <p:stCondLst>
                                            <p:cond delay="499"/>
                                          </p:stCondLst>
                                        </p:cTn>
                                        <p:tgtEl>
                                          <p:spTgt spid="24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244"/>
                                        </p:tgtEl>
                                      </p:cBhvr>
                                    </p:animEffect>
                                    <p:set>
                                      <p:cBhvr>
                                        <p:cTn id="58" dur="1" fill="hold">
                                          <p:stCondLst>
                                            <p:cond delay="499"/>
                                          </p:stCondLst>
                                        </p:cTn>
                                        <p:tgtEl>
                                          <p:spTgt spid="244"/>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245"/>
                                        </p:tgtEl>
                                      </p:cBhvr>
                                    </p:animEffect>
                                    <p:set>
                                      <p:cBhvr>
                                        <p:cTn id="61" dur="1" fill="hold">
                                          <p:stCondLst>
                                            <p:cond delay="499"/>
                                          </p:stCondLst>
                                        </p:cTn>
                                        <p:tgtEl>
                                          <p:spTgt spid="245"/>
                                        </p:tgtEl>
                                        <p:attrNameLst>
                                          <p:attrName>style.visibility</p:attrName>
                                        </p:attrNameLst>
                                      </p:cBhvr>
                                      <p:to>
                                        <p:strVal val="hidden"/>
                                      </p:to>
                                    </p:set>
                                  </p:childTnLst>
                                </p:cTn>
                              </p:par>
                            </p:childTnLst>
                          </p:cTn>
                        </p:par>
                      </p:childTnLst>
                    </p:cTn>
                  </p:par>
                </p:childTnLst>
              </p:cTn>
              <p:nextCondLst>
                <p:cond evt="onClick" delay="0">
                  <p:tgtEl>
                    <p:spTgt spid="242"/>
                  </p:tgtEl>
                </p:cond>
              </p:nextCondLst>
            </p:seq>
            <p:seq concurrent="1" nextAc="seek">
              <p:cTn id="62" restart="whenNotActive" fill="hold" evtFilter="cancelBubble" nodeType="interactiveSeq">
                <p:stCondLst>
                  <p:cond evt="onClick" delay="0">
                    <p:tgtEl>
                      <p:spTgt spid="247"/>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xit" presetSubtype="0" fill="hold" nodeType="clickEffect">
                                  <p:stCondLst>
                                    <p:cond delay="0"/>
                                  </p:stCondLst>
                                  <p:childTnLst>
                                    <p:animEffect transition="out" filter="fade">
                                      <p:cBhvr>
                                        <p:cTn id="66" dur="500"/>
                                        <p:tgtEl>
                                          <p:spTgt spid="248"/>
                                        </p:tgtEl>
                                      </p:cBhvr>
                                    </p:animEffect>
                                    <p:set>
                                      <p:cBhvr>
                                        <p:cTn id="67" dur="1" fill="hold">
                                          <p:stCondLst>
                                            <p:cond delay="499"/>
                                          </p:stCondLst>
                                        </p:cTn>
                                        <p:tgtEl>
                                          <p:spTgt spid="248"/>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249"/>
                                        </p:tgtEl>
                                      </p:cBhvr>
                                    </p:animEffect>
                                    <p:set>
                                      <p:cBhvr>
                                        <p:cTn id="70" dur="1" fill="hold">
                                          <p:stCondLst>
                                            <p:cond delay="499"/>
                                          </p:stCondLst>
                                        </p:cTn>
                                        <p:tgtEl>
                                          <p:spTgt spid="249"/>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250"/>
                                        </p:tgtEl>
                                      </p:cBhvr>
                                    </p:animEffect>
                                    <p:set>
                                      <p:cBhvr>
                                        <p:cTn id="73" dur="1" fill="hold">
                                          <p:stCondLst>
                                            <p:cond delay="499"/>
                                          </p:stCondLst>
                                        </p:cTn>
                                        <p:tgtEl>
                                          <p:spTgt spid="250"/>
                                        </p:tgtEl>
                                        <p:attrNameLst>
                                          <p:attrName>style.visibility</p:attrName>
                                        </p:attrNameLst>
                                      </p:cBhvr>
                                      <p:to>
                                        <p:strVal val="hidden"/>
                                      </p:to>
                                    </p:set>
                                  </p:childTnLst>
                                </p:cTn>
                              </p:par>
                            </p:childTnLst>
                          </p:cTn>
                        </p:par>
                      </p:childTnLst>
                    </p:cTn>
                  </p:par>
                </p:childTnLst>
              </p:cTn>
              <p:nextCondLst>
                <p:cond evt="onClick" delay="0">
                  <p:tgtEl>
                    <p:spTgt spid="247"/>
                  </p:tgtEl>
                </p:cond>
              </p:nextCondLst>
            </p:seq>
            <p:seq concurrent="1" nextAc="seek">
              <p:cTn id="74" restart="whenNotActive" fill="hold" evtFilter="cancelBubble" nodeType="interactiveSeq">
                <p:stCondLst>
                  <p:cond evt="onClick" delay="0">
                    <p:tgtEl>
                      <p:spTgt spid="252"/>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0" presetClass="exit" presetSubtype="0" fill="hold" nodeType="clickEffect">
                                  <p:stCondLst>
                                    <p:cond delay="0"/>
                                  </p:stCondLst>
                                  <p:childTnLst>
                                    <p:animEffect transition="out" filter="fade">
                                      <p:cBhvr>
                                        <p:cTn id="78" dur="500"/>
                                        <p:tgtEl>
                                          <p:spTgt spid="253"/>
                                        </p:tgtEl>
                                      </p:cBhvr>
                                    </p:animEffect>
                                    <p:set>
                                      <p:cBhvr>
                                        <p:cTn id="79" dur="1" fill="hold">
                                          <p:stCondLst>
                                            <p:cond delay="499"/>
                                          </p:stCondLst>
                                        </p:cTn>
                                        <p:tgtEl>
                                          <p:spTgt spid="253"/>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54"/>
                                        </p:tgtEl>
                                      </p:cBhvr>
                                    </p:animEffect>
                                    <p:set>
                                      <p:cBhvr>
                                        <p:cTn id="82" dur="1" fill="hold">
                                          <p:stCondLst>
                                            <p:cond delay="499"/>
                                          </p:stCondLst>
                                        </p:cTn>
                                        <p:tgtEl>
                                          <p:spTgt spid="254"/>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255"/>
                                        </p:tgtEl>
                                      </p:cBhvr>
                                    </p:animEffect>
                                    <p:set>
                                      <p:cBhvr>
                                        <p:cTn id="85" dur="1" fill="hold">
                                          <p:stCondLst>
                                            <p:cond delay="499"/>
                                          </p:stCondLst>
                                        </p:cTn>
                                        <p:tgtEl>
                                          <p:spTgt spid="255"/>
                                        </p:tgtEl>
                                        <p:attrNameLst>
                                          <p:attrName>style.visibility</p:attrName>
                                        </p:attrNameLst>
                                      </p:cBhvr>
                                      <p:to>
                                        <p:strVal val="hidden"/>
                                      </p:to>
                                    </p:set>
                                  </p:childTnLst>
                                </p:cTn>
                              </p:par>
                              <p:par>
                                <p:cTn id="86" presetID="1" presetClass="entr" presetSubtype="0" fill="hold" nodeType="withEffect">
                                  <p:stCondLst>
                                    <p:cond delay="0"/>
                                  </p:stCondLst>
                                  <p:childTnLst>
                                    <p:set>
                                      <p:cBhvr>
                                        <p:cTn id="87" dur="1" fill="hold">
                                          <p:stCondLst>
                                            <p:cond delay="0"/>
                                          </p:stCondLst>
                                        </p:cTn>
                                        <p:tgtEl>
                                          <p:spTgt spid="53"/>
                                        </p:tgtEl>
                                        <p:attrNameLst>
                                          <p:attrName>style.visibility</p:attrName>
                                        </p:attrNameLst>
                                      </p:cBhvr>
                                      <p:to>
                                        <p:strVal val="visible"/>
                                      </p:to>
                                    </p:set>
                                  </p:childTnLst>
                                </p:cTn>
                              </p:par>
                            </p:childTnLst>
                          </p:cTn>
                        </p:par>
                      </p:childTnLst>
                    </p:cTn>
                  </p:par>
                </p:childTnLst>
              </p:cTn>
              <p:nextCondLst>
                <p:cond evt="onClick" delay="0">
                  <p:tgtEl>
                    <p:spTgt spid="252"/>
                  </p:tgtEl>
                </p:cond>
              </p:nextCondLst>
            </p:seq>
            <p:seq concurrent="1" nextAc="seek">
              <p:cTn id="88" restart="whenNotActive" fill="hold" evtFilter="cancelBubble" nodeType="interactiveSeq">
                <p:stCondLst>
                  <p:cond evt="onClick" delay="0">
                    <p:tgtEl>
                      <p:spTgt spid="223"/>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10" presetClass="entr" presetSubtype="0" fill="hold" nodeType="clickEffect">
                                  <p:stCondLst>
                                    <p:cond delay="0"/>
                                  </p:stCondLst>
                                  <p:childTnLst>
                                    <p:set>
                                      <p:cBhvr>
                                        <p:cTn id="92" dur="1" fill="hold">
                                          <p:stCondLst>
                                            <p:cond delay="0"/>
                                          </p:stCondLst>
                                        </p:cTn>
                                        <p:tgtEl>
                                          <p:spTgt spid="210"/>
                                        </p:tgtEl>
                                        <p:attrNameLst>
                                          <p:attrName>style.visibility</p:attrName>
                                        </p:attrNameLst>
                                      </p:cBhvr>
                                      <p:to>
                                        <p:strVal val="visible"/>
                                      </p:to>
                                    </p:set>
                                    <p:animEffect transition="in" filter="fade">
                                      <p:cBhvr>
                                        <p:cTn id="93" dur="500"/>
                                        <p:tgtEl>
                                          <p:spTgt spid="210"/>
                                        </p:tgtEl>
                                      </p:cBhvr>
                                    </p:animEffect>
                                  </p:childTnLst>
                                </p:cTn>
                              </p:par>
                            </p:childTnLst>
                          </p:cTn>
                        </p:par>
                        <p:par>
                          <p:cTn id="94" fill="hold" nodeType="afterGroup">
                            <p:stCondLst>
                              <p:cond delay="500"/>
                            </p:stCondLst>
                            <p:childTnLst>
                              <p:par>
                                <p:cTn id="95" presetID="1" presetClass="exit" presetSubtype="0" fill="hold" nodeType="afterEffect">
                                  <p:stCondLst>
                                    <p:cond delay="4000"/>
                                  </p:stCondLst>
                                  <p:childTnLst>
                                    <p:set>
                                      <p:cBhvr>
                                        <p:cTn id="96"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23"/>
                  </p:tgtEl>
                </p:cond>
              </p:nextCondLst>
            </p:seq>
            <p:seq concurrent="1" nextAc="seek">
              <p:cTn id="97" restart="whenNotActive" fill="hold" evtFilter="cancelBubble" nodeType="interactiveSeq">
                <p:stCondLst>
                  <p:cond evt="onClick" delay="0">
                    <p:tgtEl>
                      <p:spTgt spid="224"/>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0" presetClass="entr" presetSubtype="0" fill="hold" nodeType="clickEffect">
                                  <p:stCondLst>
                                    <p:cond delay="0"/>
                                  </p:stCondLst>
                                  <p:childTnLst>
                                    <p:set>
                                      <p:cBhvr>
                                        <p:cTn id="101" dur="1" fill="hold">
                                          <p:stCondLst>
                                            <p:cond delay="0"/>
                                          </p:stCondLst>
                                        </p:cTn>
                                        <p:tgtEl>
                                          <p:spTgt spid="210"/>
                                        </p:tgtEl>
                                        <p:attrNameLst>
                                          <p:attrName>style.visibility</p:attrName>
                                        </p:attrNameLst>
                                      </p:cBhvr>
                                      <p:to>
                                        <p:strVal val="visible"/>
                                      </p:to>
                                    </p:set>
                                    <p:animEffect transition="in" filter="fade">
                                      <p:cBhvr>
                                        <p:cTn id="102" dur="500"/>
                                        <p:tgtEl>
                                          <p:spTgt spid="210"/>
                                        </p:tgtEl>
                                      </p:cBhvr>
                                    </p:animEffect>
                                  </p:childTnLst>
                                </p:cTn>
                              </p:par>
                            </p:childTnLst>
                          </p:cTn>
                        </p:par>
                        <p:par>
                          <p:cTn id="103" fill="hold" nodeType="afterGroup">
                            <p:stCondLst>
                              <p:cond delay="500"/>
                            </p:stCondLst>
                            <p:childTnLst>
                              <p:par>
                                <p:cTn id="104" presetID="1" presetClass="exit" presetSubtype="0" fill="hold" nodeType="afterEffect">
                                  <p:stCondLst>
                                    <p:cond delay="4000"/>
                                  </p:stCondLst>
                                  <p:childTnLst>
                                    <p:set>
                                      <p:cBhvr>
                                        <p:cTn id="105"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24"/>
                  </p:tgtEl>
                </p:cond>
              </p:nextCondLst>
            </p:seq>
            <p:seq concurrent="1" nextAc="seek">
              <p:cTn id="106" restart="whenNotActive" fill="hold" evtFilter="cancelBubble" nodeType="interactiveSeq">
                <p:stCondLst>
                  <p:cond evt="onClick" delay="0">
                    <p:tgtEl>
                      <p:spTgt spid="225"/>
                    </p:tgtEl>
                  </p:cond>
                </p:stCondLst>
                <p:endSync evt="end" delay="0">
                  <p:rtn val="all"/>
                </p:endSync>
                <p:childTnLst>
                  <p:par>
                    <p:cTn id="107" fill="hold" nodeType="clickPar">
                      <p:stCondLst>
                        <p:cond delay="0"/>
                      </p:stCondLst>
                      <p:childTnLst>
                        <p:par>
                          <p:cTn id="108" fill="hold" nodeType="withGroup">
                            <p:stCondLst>
                              <p:cond delay="0"/>
                            </p:stCondLst>
                            <p:childTnLst>
                              <p:par>
                                <p:cTn id="109" presetID="10" presetClass="entr" presetSubtype="0" fill="hold" nodeType="clickEffect">
                                  <p:stCondLst>
                                    <p:cond delay="0"/>
                                  </p:stCondLst>
                                  <p:childTnLst>
                                    <p:set>
                                      <p:cBhvr>
                                        <p:cTn id="110" dur="1" fill="hold">
                                          <p:stCondLst>
                                            <p:cond delay="0"/>
                                          </p:stCondLst>
                                        </p:cTn>
                                        <p:tgtEl>
                                          <p:spTgt spid="210"/>
                                        </p:tgtEl>
                                        <p:attrNameLst>
                                          <p:attrName>style.visibility</p:attrName>
                                        </p:attrNameLst>
                                      </p:cBhvr>
                                      <p:to>
                                        <p:strVal val="visible"/>
                                      </p:to>
                                    </p:set>
                                    <p:animEffect transition="in" filter="fade">
                                      <p:cBhvr>
                                        <p:cTn id="111" dur="500"/>
                                        <p:tgtEl>
                                          <p:spTgt spid="210"/>
                                        </p:tgtEl>
                                      </p:cBhvr>
                                    </p:animEffect>
                                  </p:childTnLst>
                                </p:cTn>
                              </p:par>
                            </p:childTnLst>
                          </p:cTn>
                        </p:par>
                        <p:par>
                          <p:cTn id="112" fill="hold" nodeType="afterGroup">
                            <p:stCondLst>
                              <p:cond delay="500"/>
                            </p:stCondLst>
                            <p:childTnLst>
                              <p:par>
                                <p:cTn id="113" presetID="1" presetClass="exit" presetSubtype="0" fill="hold" nodeType="afterEffect">
                                  <p:stCondLst>
                                    <p:cond delay="4000"/>
                                  </p:stCondLst>
                                  <p:childTnLst>
                                    <p:set>
                                      <p:cBhvr>
                                        <p:cTn id="114"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25"/>
                  </p:tgtEl>
                </p:cond>
              </p:nextCondLst>
            </p:seq>
            <p:seq concurrent="1" nextAc="seek">
              <p:cTn id="115" restart="whenNotActive" fill="hold" evtFilter="cancelBubble" nodeType="interactiveSeq">
                <p:stCondLst>
                  <p:cond evt="onClick" delay="0">
                    <p:tgtEl>
                      <p:spTgt spid="228"/>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10" presetClass="entr" presetSubtype="0" fill="hold" nodeType="clickEffect">
                                  <p:stCondLst>
                                    <p:cond delay="0"/>
                                  </p:stCondLst>
                                  <p:childTnLst>
                                    <p:set>
                                      <p:cBhvr>
                                        <p:cTn id="119" dur="1" fill="hold">
                                          <p:stCondLst>
                                            <p:cond delay="0"/>
                                          </p:stCondLst>
                                        </p:cTn>
                                        <p:tgtEl>
                                          <p:spTgt spid="210"/>
                                        </p:tgtEl>
                                        <p:attrNameLst>
                                          <p:attrName>style.visibility</p:attrName>
                                        </p:attrNameLst>
                                      </p:cBhvr>
                                      <p:to>
                                        <p:strVal val="visible"/>
                                      </p:to>
                                    </p:set>
                                    <p:animEffect transition="in" filter="fade">
                                      <p:cBhvr>
                                        <p:cTn id="120" dur="500"/>
                                        <p:tgtEl>
                                          <p:spTgt spid="210"/>
                                        </p:tgtEl>
                                      </p:cBhvr>
                                    </p:animEffect>
                                  </p:childTnLst>
                                </p:cTn>
                              </p:par>
                            </p:childTnLst>
                          </p:cTn>
                        </p:par>
                        <p:par>
                          <p:cTn id="121" fill="hold" nodeType="afterGroup">
                            <p:stCondLst>
                              <p:cond delay="500"/>
                            </p:stCondLst>
                            <p:childTnLst>
                              <p:par>
                                <p:cTn id="122" presetID="1" presetClass="exit" presetSubtype="0" fill="hold" nodeType="afterEffect">
                                  <p:stCondLst>
                                    <p:cond delay="4000"/>
                                  </p:stCondLst>
                                  <p:childTnLst>
                                    <p:set>
                                      <p:cBhvr>
                                        <p:cTn id="123"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28"/>
                  </p:tgtEl>
                </p:cond>
              </p:nextCondLst>
            </p:seq>
            <p:seq concurrent="1" nextAc="seek">
              <p:cTn id="124" restart="whenNotActive" fill="hold" evtFilter="cancelBubble" nodeType="interactiveSeq">
                <p:stCondLst>
                  <p:cond evt="onClick" delay="0">
                    <p:tgtEl>
                      <p:spTgt spid="229"/>
                    </p:tgtEl>
                  </p:cond>
                </p:stCondLst>
                <p:endSync evt="end" delay="0">
                  <p:rtn val="all"/>
                </p:endSync>
                <p:childTnLst>
                  <p:par>
                    <p:cTn id="125" fill="hold" nodeType="clickPar">
                      <p:stCondLst>
                        <p:cond delay="0"/>
                      </p:stCondLst>
                      <p:childTnLst>
                        <p:par>
                          <p:cTn id="126" fill="hold" nodeType="withGroup">
                            <p:stCondLst>
                              <p:cond delay="0"/>
                            </p:stCondLst>
                            <p:childTnLst>
                              <p:par>
                                <p:cTn id="127" presetID="10" presetClass="entr" presetSubtype="0" fill="hold" nodeType="clickEffect">
                                  <p:stCondLst>
                                    <p:cond delay="0"/>
                                  </p:stCondLst>
                                  <p:childTnLst>
                                    <p:set>
                                      <p:cBhvr>
                                        <p:cTn id="128" dur="1" fill="hold">
                                          <p:stCondLst>
                                            <p:cond delay="0"/>
                                          </p:stCondLst>
                                        </p:cTn>
                                        <p:tgtEl>
                                          <p:spTgt spid="210"/>
                                        </p:tgtEl>
                                        <p:attrNameLst>
                                          <p:attrName>style.visibility</p:attrName>
                                        </p:attrNameLst>
                                      </p:cBhvr>
                                      <p:to>
                                        <p:strVal val="visible"/>
                                      </p:to>
                                    </p:set>
                                    <p:animEffect transition="in" filter="fade">
                                      <p:cBhvr>
                                        <p:cTn id="129" dur="500"/>
                                        <p:tgtEl>
                                          <p:spTgt spid="210"/>
                                        </p:tgtEl>
                                      </p:cBhvr>
                                    </p:animEffect>
                                  </p:childTnLst>
                                </p:cTn>
                              </p:par>
                            </p:childTnLst>
                          </p:cTn>
                        </p:par>
                        <p:par>
                          <p:cTn id="130" fill="hold" nodeType="afterGroup">
                            <p:stCondLst>
                              <p:cond delay="500"/>
                            </p:stCondLst>
                            <p:childTnLst>
                              <p:par>
                                <p:cTn id="131" presetID="1" presetClass="exit" presetSubtype="0" fill="hold" nodeType="afterEffect">
                                  <p:stCondLst>
                                    <p:cond delay="4000"/>
                                  </p:stCondLst>
                                  <p:childTnLst>
                                    <p:set>
                                      <p:cBhvr>
                                        <p:cTn id="132"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29"/>
                  </p:tgtEl>
                </p:cond>
              </p:nextCondLst>
            </p:seq>
            <p:seq concurrent="1" nextAc="seek">
              <p:cTn id="133" restart="whenNotActive" fill="hold" evtFilter="cancelBubble" nodeType="interactiveSeq">
                <p:stCondLst>
                  <p:cond evt="onClick" delay="0">
                    <p:tgtEl>
                      <p:spTgt spid="230"/>
                    </p:tgtEl>
                  </p:cond>
                </p:stCondLst>
                <p:endSync evt="end" delay="0">
                  <p:rtn val="all"/>
                </p:endSync>
                <p:childTnLst>
                  <p:par>
                    <p:cTn id="134" fill="hold" nodeType="clickPar">
                      <p:stCondLst>
                        <p:cond delay="0"/>
                      </p:stCondLst>
                      <p:childTnLst>
                        <p:par>
                          <p:cTn id="135" fill="hold" nodeType="withGroup">
                            <p:stCondLst>
                              <p:cond delay="0"/>
                            </p:stCondLst>
                            <p:childTnLst>
                              <p:par>
                                <p:cTn id="136" presetID="10" presetClass="entr" presetSubtype="0" fill="hold" nodeType="clickEffect">
                                  <p:stCondLst>
                                    <p:cond delay="0"/>
                                  </p:stCondLst>
                                  <p:childTnLst>
                                    <p:set>
                                      <p:cBhvr>
                                        <p:cTn id="137" dur="1" fill="hold">
                                          <p:stCondLst>
                                            <p:cond delay="0"/>
                                          </p:stCondLst>
                                        </p:cTn>
                                        <p:tgtEl>
                                          <p:spTgt spid="210"/>
                                        </p:tgtEl>
                                        <p:attrNameLst>
                                          <p:attrName>style.visibility</p:attrName>
                                        </p:attrNameLst>
                                      </p:cBhvr>
                                      <p:to>
                                        <p:strVal val="visible"/>
                                      </p:to>
                                    </p:set>
                                    <p:animEffect transition="in" filter="fade">
                                      <p:cBhvr>
                                        <p:cTn id="138" dur="500"/>
                                        <p:tgtEl>
                                          <p:spTgt spid="210"/>
                                        </p:tgtEl>
                                      </p:cBhvr>
                                    </p:animEffect>
                                  </p:childTnLst>
                                </p:cTn>
                              </p:par>
                            </p:childTnLst>
                          </p:cTn>
                        </p:par>
                        <p:par>
                          <p:cTn id="139" fill="hold" nodeType="afterGroup">
                            <p:stCondLst>
                              <p:cond delay="500"/>
                            </p:stCondLst>
                            <p:childTnLst>
                              <p:par>
                                <p:cTn id="140" presetID="1" presetClass="exit" presetSubtype="0" fill="hold" nodeType="afterEffect">
                                  <p:stCondLst>
                                    <p:cond delay="4000"/>
                                  </p:stCondLst>
                                  <p:childTnLst>
                                    <p:set>
                                      <p:cBhvr>
                                        <p:cTn id="141"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0"/>
                  </p:tgtEl>
                </p:cond>
              </p:nextCondLst>
            </p:seq>
            <p:seq concurrent="1" nextAc="seek">
              <p:cTn id="142" restart="whenNotActive" fill="hold" evtFilter="cancelBubble" nodeType="interactiveSeq">
                <p:stCondLst>
                  <p:cond evt="onClick" delay="0">
                    <p:tgtEl>
                      <p:spTgt spid="233"/>
                    </p:tgtEl>
                  </p:cond>
                </p:stCondLst>
                <p:endSync evt="end" delay="0">
                  <p:rtn val="all"/>
                </p:endSync>
                <p:childTnLst>
                  <p:par>
                    <p:cTn id="143" fill="hold" nodeType="clickPar">
                      <p:stCondLst>
                        <p:cond delay="0"/>
                      </p:stCondLst>
                      <p:childTnLst>
                        <p:par>
                          <p:cTn id="144" fill="hold" nodeType="withGroup">
                            <p:stCondLst>
                              <p:cond delay="0"/>
                            </p:stCondLst>
                            <p:childTnLst>
                              <p:par>
                                <p:cTn id="145" presetID="10" presetClass="entr" presetSubtype="0" fill="hold" nodeType="clickEffect">
                                  <p:stCondLst>
                                    <p:cond delay="0"/>
                                  </p:stCondLst>
                                  <p:childTnLst>
                                    <p:set>
                                      <p:cBhvr>
                                        <p:cTn id="146" dur="1" fill="hold">
                                          <p:stCondLst>
                                            <p:cond delay="0"/>
                                          </p:stCondLst>
                                        </p:cTn>
                                        <p:tgtEl>
                                          <p:spTgt spid="210"/>
                                        </p:tgtEl>
                                        <p:attrNameLst>
                                          <p:attrName>style.visibility</p:attrName>
                                        </p:attrNameLst>
                                      </p:cBhvr>
                                      <p:to>
                                        <p:strVal val="visible"/>
                                      </p:to>
                                    </p:set>
                                    <p:animEffect transition="in" filter="fade">
                                      <p:cBhvr>
                                        <p:cTn id="147" dur="500"/>
                                        <p:tgtEl>
                                          <p:spTgt spid="210"/>
                                        </p:tgtEl>
                                      </p:cBhvr>
                                    </p:animEffect>
                                  </p:childTnLst>
                                </p:cTn>
                              </p:par>
                            </p:childTnLst>
                          </p:cTn>
                        </p:par>
                        <p:par>
                          <p:cTn id="148" fill="hold" nodeType="afterGroup">
                            <p:stCondLst>
                              <p:cond delay="500"/>
                            </p:stCondLst>
                            <p:childTnLst>
                              <p:par>
                                <p:cTn id="149" presetID="1" presetClass="exit" presetSubtype="0" fill="hold" nodeType="afterEffect">
                                  <p:stCondLst>
                                    <p:cond delay="4000"/>
                                  </p:stCondLst>
                                  <p:childTnLst>
                                    <p:set>
                                      <p:cBhvr>
                                        <p:cTn id="150"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3"/>
                  </p:tgtEl>
                </p:cond>
              </p:nextCondLst>
            </p:seq>
            <p:seq concurrent="1" nextAc="seek">
              <p:cTn id="151" restart="whenNotActive" fill="hold" evtFilter="cancelBubble" nodeType="interactiveSeq">
                <p:stCondLst>
                  <p:cond evt="onClick" delay="0">
                    <p:tgtEl>
                      <p:spTgt spid="234"/>
                    </p:tgtEl>
                  </p:cond>
                </p:stCondLst>
                <p:endSync evt="end" delay="0">
                  <p:rtn val="all"/>
                </p:endSync>
                <p:childTnLst>
                  <p:par>
                    <p:cTn id="152" fill="hold" nodeType="clickPar">
                      <p:stCondLst>
                        <p:cond delay="0"/>
                      </p:stCondLst>
                      <p:childTnLst>
                        <p:par>
                          <p:cTn id="153" fill="hold" nodeType="withGroup">
                            <p:stCondLst>
                              <p:cond delay="0"/>
                            </p:stCondLst>
                            <p:childTnLst>
                              <p:par>
                                <p:cTn id="154" presetID="10" presetClass="entr" presetSubtype="0" fill="hold" nodeType="clickEffect">
                                  <p:stCondLst>
                                    <p:cond delay="0"/>
                                  </p:stCondLst>
                                  <p:childTnLst>
                                    <p:set>
                                      <p:cBhvr>
                                        <p:cTn id="155" dur="1" fill="hold">
                                          <p:stCondLst>
                                            <p:cond delay="0"/>
                                          </p:stCondLst>
                                        </p:cTn>
                                        <p:tgtEl>
                                          <p:spTgt spid="210"/>
                                        </p:tgtEl>
                                        <p:attrNameLst>
                                          <p:attrName>style.visibility</p:attrName>
                                        </p:attrNameLst>
                                      </p:cBhvr>
                                      <p:to>
                                        <p:strVal val="visible"/>
                                      </p:to>
                                    </p:set>
                                    <p:animEffect transition="in" filter="fade">
                                      <p:cBhvr>
                                        <p:cTn id="156" dur="500"/>
                                        <p:tgtEl>
                                          <p:spTgt spid="210"/>
                                        </p:tgtEl>
                                      </p:cBhvr>
                                    </p:animEffect>
                                  </p:childTnLst>
                                </p:cTn>
                              </p:par>
                            </p:childTnLst>
                          </p:cTn>
                        </p:par>
                        <p:par>
                          <p:cTn id="157" fill="hold" nodeType="afterGroup">
                            <p:stCondLst>
                              <p:cond delay="500"/>
                            </p:stCondLst>
                            <p:childTnLst>
                              <p:par>
                                <p:cTn id="158" presetID="1" presetClass="exit" presetSubtype="0" fill="hold" nodeType="afterEffect">
                                  <p:stCondLst>
                                    <p:cond delay="4000"/>
                                  </p:stCondLst>
                                  <p:childTnLst>
                                    <p:set>
                                      <p:cBhvr>
                                        <p:cTn id="159"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160" restart="whenNotActive" fill="hold" evtFilter="cancelBubble" nodeType="interactiveSeq">
                <p:stCondLst>
                  <p:cond evt="onClick" delay="0">
                    <p:tgtEl>
                      <p:spTgt spid="235"/>
                    </p:tgtEl>
                  </p:cond>
                </p:stCondLst>
                <p:endSync evt="end" delay="0">
                  <p:rtn val="all"/>
                </p:endSync>
                <p:childTnLst>
                  <p:par>
                    <p:cTn id="161" fill="hold" nodeType="clickPar">
                      <p:stCondLst>
                        <p:cond delay="0"/>
                      </p:stCondLst>
                      <p:childTnLst>
                        <p:par>
                          <p:cTn id="162" fill="hold" nodeType="withGroup">
                            <p:stCondLst>
                              <p:cond delay="0"/>
                            </p:stCondLst>
                            <p:childTnLst>
                              <p:par>
                                <p:cTn id="163" presetID="10" presetClass="entr" presetSubtype="0" fill="hold" nodeType="clickEffect">
                                  <p:stCondLst>
                                    <p:cond delay="0"/>
                                  </p:stCondLst>
                                  <p:childTnLst>
                                    <p:set>
                                      <p:cBhvr>
                                        <p:cTn id="164" dur="1" fill="hold">
                                          <p:stCondLst>
                                            <p:cond delay="0"/>
                                          </p:stCondLst>
                                        </p:cTn>
                                        <p:tgtEl>
                                          <p:spTgt spid="210"/>
                                        </p:tgtEl>
                                        <p:attrNameLst>
                                          <p:attrName>style.visibility</p:attrName>
                                        </p:attrNameLst>
                                      </p:cBhvr>
                                      <p:to>
                                        <p:strVal val="visible"/>
                                      </p:to>
                                    </p:set>
                                    <p:animEffect transition="in" filter="fade">
                                      <p:cBhvr>
                                        <p:cTn id="165" dur="500"/>
                                        <p:tgtEl>
                                          <p:spTgt spid="210"/>
                                        </p:tgtEl>
                                      </p:cBhvr>
                                    </p:animEffect>
                                  </p:childTnLst>
                                </p:cTn>
                              </p:par>
                            </p:childTnLst>
                          </p:cTn>
                        </p:par>
                        <p:par>
                          <p:cTn id="166" fill="hold" nodeType="afterGroup">
                            <p:stCondLst>
                              <p:cond delay="500"/>
                            </p:stCondLst>
                            <p:childTnLst>
                              <p:par>
                                <p:cTn id="167" presetID="1" presetClass="exit" presetSubtype="0" fill="hold" nodeType="afterEffect">
                                  <p:stCondLst>
                                    <p:cond delay="4000"/>
                                  </p:stCondLst>
                                  <p:childTnLst>
                                    <p:set>
                                      <p:cBhvr>
                                        <p:cTn id="168"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5"/>
                  </p:tgtEl>
                </p:cond>
              </p:nextCondLst>
            </p:seq>
            <p:seq concurrent="1" nextAc="seek">
              <p:cTn id="169" restart="whenNotActive" fill="hold" evtFilter="cancelBubble" nodeType="interactiveSeq">
                <p:stCondLst>
                  <p:cond evt="onClick" delay="0">
                    <p:tgtEl>
                      <p:spTgt spid="238"/>
                    </p:tgtEl>
                  </p:cond>
                </p:stCondLst>
                <p:endSync evt="end" delay="0">
                  <p:rtn val="all"/>
                </p:endSync>
                <p:childTnLst>
                  <p:par>
                    <p:cTn id="170" fill="hold" nodeType="clickPar">
                      <p:stCondLst>
                        <p:cond delay="0"/>
                      </p:stCondLst>
                      <p:childTnLst>
                        <p:par>
                          <p:cTn id="171" fill="hold" nodeType="withGroup">
                            <p:stCondLst>
                              <p:cond delay="0"/>
                            </p:stCondLst>
                            <p:childTnLst>
                              <p:par>
                                <p:cTn id="172" presetID="10" presetClass="entr" presetSubtype="0" fill="hold" nodeType="clickEffect">
                                  <p:stCondLst>
                                    <p:cond delay="0"/>
                                  </p:stCondLst>
                                  <p:childTnLst>
                                    <p:set>
                                      <p:cBhvr>
                                        <p:cTn id="173" dur="1" fill="hold">
                                          <p:stCondLst>
                                            <p:cond delay="0"/>
                                          </p:stCondLst>
                                        </p:cTn>
                                        <p:tgtEl>
                                          <p:spTgt spid="210"/>
                                        </p:tgtEl>
                                        <p:attrNameLst>
                                          <p:attrName>style.visibility</p:attrName>
                                        </p:attrNameLst>
                                      </p:cBhvr>
                                      <p:to>
                                        <p:strVal val="visible"/>
                                      </p:to>
                                    </p:set>
                                    <p:animEffect transition="in" filter="fade">
                                      <p:cBhvr>
                                        <p:cTn id="174" dur="500"/>
                                        <p:tgtEl>
                                          <p:spTgt spid="210"/>
                                        </p:tgtEl>
                                      </p:cBhvr>
                                    </p:animEffect>
                                  </p:childTnLst>
                                </p:cTn>
                              </p:par>
                            </p:childTnLst>
                          </p:cTn>
                        </p:par>
                        <p:par>
                          <p:cTn id="175" fill="hold" nodeType="afterGroup">
                            <p:stCondLst>
                              <p:cond delay="500"/>
                            </p:stCondLst>
                            <p:childTnLst>
                              <p:par>
                                <p:cTn id="176" presetID="1" presetClass="exit" presetSubtype="0" fill="hold" nodeType="afterEffect">
                                  <p:stCondLst>
                                    <p:cond delay="4000"/>
                                  </p:stCondLst>
                                  <p:childTnLst>
                                    <p:set>
                                      <p:cBhvr>
                                        <p:cTn id="177"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8"/>
                  </p:tgtEl>
                </p:cond>
              </p:nextCondLst>
            </p:seq>
            <p:seq concurrent="1" nextAc="seek">
              <p:cTn id="178" restart="whenNotActive" fill="hold" evtFilter="cancelBubble" nodeType="interactiveSeq">
                <p:stCondLst>
                  <p:cond evt="onClick" delay="0">
                    <p:tgtEl>
                      <p:spTgt spid="239"/>
                    </p:tgtEl>
                  </p:cond>
                </p:stCondLst>
                <p:endSync evt="end" delay="0">
                  <p:rtn val="all"/>
                </p:endSync>
                <p:childTnLst>
                  <p:par>
                    <p:cTn id="179" fill="hold" nodeType="clickPar">
                      <p:stCondLst>
                        <p:cond delay="0"/>
                      </p:stCondLst>
                      <p:childTnLst>
                        <p:par>
                          <p:cTn id="180" fill="hold" nodeType="withGroup">
                            <p:stCondLst>
                              <p:cond delay="0"/>
                            </p:stCondLst>
                            <p:childTnLst>
                              <p:par>
                                <p:cTn id="181" presetID="10" presetClass="entr" presetSubtype="0" fill="hold" nodeType="clickEffect">
                                  <p:stCondLst>
                                    <p:cond delay="0"/>
                                  </p:stCondLst>
                                  <p:childTnLst>
                                    <p:set>
                                      <p:cBhvr>
                                        <p:cTn id="182" dur="1" fill="hold">
                                          <p:stCondLst>
                                            <p:cond delay="0"/>
                                          </p:stCondLst>
                                        </p:cTn>
                                        <p:tgtEl>
                                          <p:spTgt spid="210"/>
                                        </p:tgtEl>
                                        <p:attrNameLst>
                                          <p:attrName>style.visibility</p:attrName>
                                        </p:attrNameLst>
                                      </p:cBhvr>
                                      <p:to>
                                        <p:strVal val="visible"/>
                                      </p:to>
                                    </p:set>
                                    <p:animEffect transition="in" filter="fade">
                                      <p:cBhvr>
                                        <p:cTn id="183" dur="500"/>
                                        <p:tgtEl>
                                          <p:spTgt spid="210"/>
                                        </p:tgtEl>
                                      </p:cBhvr>
                                    </p:animEffect>
                                  </p:childTnLst>
                                </p:cTn>
                              </p:par>
                            </p:childTnLst>
                          </p:cTn>
                        </p:par>
                        <p:par>
                          <p:cTn id="184" fill="hold" nodeType="afterGroup">
                            <p:stCondLst>
                              <p:cond delay="500"/>
                            </p:stCondLst>
                            <p:childTnLst>
                              <p:par>
                                <p:cTn id="185" presetID="1" presetClass="exit" presetSubtype="0" fill="hold" nodeType="afterEffect">
                                  <p:stCondLst>
                                    <p:cond delay="4000"/>
                                  </p:stCondLst>
                                  <p:childTnLst>
                                    <p:set>
                                      <p:cBhvr>
                                        <p:cTn id="186"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9"/>
                  </p:tgtEl>
                </p:cond>
              </p:nextCondLst>
            </p:seq>
            <p:seq concurrent="1" nextAc="seek">
              <p:cTn id="187" restart="whenNotActive" fill="hold" evtFilter="cancelBubble" nodeType="interactiveSeq">
                <p:stCondLst>
                  <p:cond evt="onClick" delay="0">
                    <p:tgtEl>
                      <p:spTgt spid="240"/>
                    </p:tgtEl>
                  </p:cond>
                </p:stCondLst>
                <p:endSync evt="end" delay="0">
                  <p:rtn val="all"/>
                </p:endSync>
                <p:childTnLst>
                  <p:par>
                    <p:cTn id="188" fill="hold" nodeType="clickPar">
                      <p:stCondLst>
                        <p:cond delay="0"/>
                      </p:stCondLst>
                      <p:childTnLst>
                        <p:par>
                          <p:cTn id="189" fill="hold" nodeType="withGroup">
                            <p:stCondLst>
                              <p:cond delay="0"/>
                            </p:stCondLst>
                            <p:childTnLst>
                              <p:par>
                                <p:cTn id="190" presetID="10" presetClass="entr" presetSubtype="0" fill="hold" nodeType="clickEffect">
                                  <p:stCondLst>
                                    <p:cond delay="0"/>
                                  </p:stCondLst>
                                  <p:childTnLst>
                                    <p:set>
                                      <p:cBhvr>
                                        <p:cTn id="191" dur="1" fill="hold">
                                          <p:stCondLst>
                                            <p:cond delay="0"/>
                                          </p:stCondLst>
                                        </p:cTn>
                                        <p:tgtEl>
                                          <p:spTgt spid="210"/>
                                        </p:tgtEl>
                                        <p:attrNameLst>
                                          <p:attrName>style.visibility</p:attrName>
                                        </p:attrNameLst>
                                      </p:cBhvr>
                                      <p:to>
                                        <p:strVal val="visible"/>
                                      </p:to>
                                    </p:set>
                                    <p:animEffect transition="in" filter="fade">
                                      <p:cBhvr>
                                        <p:cTn id="192" dur="500"/>
                                        <p:tgtEl>
                                          <p:spTgt spid="210"/>
                                        </p:tgtEl>
                                      </p:cBhvr>
                                    </p:animEffect>
                                  </p:childTnLst>
                                </p:cTn>
                              </p:par>
                            </p:childTnLst>
                          </p:cTn>
                        </p:par>
                        <p:par>
                          <p:cTn id="193" fill="hold" nodeType="afterGroup">
                            <p:stCondLst>
                              <p:cond delay="500"/>
                            </p:stCondLst>
                            <p:childTnLst>
                              <p:par>
                                <p:cTn id="194" presetID="1" presetClass="exit" presetSubtype="0" fill="hold" nodeType="afterEffect">
                                  <p:stCondLst>
                                    <p:cond delay="4000"/>
                                  </p:stCondLst>
                                  <p:childTnLst>
                                    <p:set>
                                      <p:cBhvr>
                                        <p:cTn id="195"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0"/>
                  </p:tgtEl>
                </p:cond>
              </p:nextCondLst>
            </p:seq>
            <p:seq concurrent="1" nextAc="seek">
              <p:cTn id="196" restart="whenNotActive" fill="hold" evtFilter="cancelBubble" nodeType="interactiveSeq">
                <p:stCondLst>
                  <p:cond evt="onClick" delay="0">
                    <p:tgtEl>
                      <p:spTgt spid="243"/>
                    </p:tgtEl>
                  </p:cond>
                </p:stCondLst>
                <p:endSync evt="end" delay="0">
                  <p:rtn val="all"/>
                </p:endSync>
                <p:childTnLst>
                  <p:par>
                    <p:cTn id="197" fill="hold" nodeType="clickPar">
                      <p:stCondLst>
                        <p:cond delay="0"/>
                      </p:stCondLst>
                      <p:childTnLst>
                        <p:par>
                          <p:cTn id="198" fill="hold" nodeType="withGroup">
                            <p:stCondLst>
                              <p:cond delay="0"/>
                            </p:stCondLst>
                            <p:childTnLst>
                              <p:par>
                                <p:cTn id="199" presetID="10" presetClass="entr" presetSubtype="0" fill="hold" nodeType="clickEffect">
                                  <p:stCondLst>
                                    <p:cond delay="0"/>
                                  </p:stCondLst>
                                  <p:childTnLst>
                                    <p:set>
                                      <p:cBhvr>
                                        <p:cTn id="200" dur="1" fill="hold">
                                          <p:stCondLst>
                                            <p:cond delay="0"/>
                                          </p:stCondLst>
                                        </p:cTn>
                                        <p:tgtEl>
                                          <p:spTgt spid="210"/>
                                        </p:tgtEl>
                                        <p:attrNameLst>
                                          <p:attrName>style.visibility</p:attrName>
                                        </p:attrNameLst>
                                      </p:cBhvr>
                                      <p:to>
                                        <p:strVal val="visible"/>
                                      </p:to>
                                    </p:set>
                                    <p:animEffect transition="in" filter="fade">
                                      <p:cBhvr>
                                        <p:cTn id="201" dur="500"/>
                                        <p:tgtEl>
                                          <p:spTgt spid="210"/>
                                        </p:tgtEl>
                                      </p:cBhvr>
                                    </p:animEffect>
                                  </p:childTnLst>
                                </p:cTn>
                              </p:par>
                            </p:childTnLst>
                          </p:cTn>
                        </p:par>
                        <p:par>
                          <p:cTn id="202" fill="hold" nodeType="afterGroup">
                            <p:stCondLst>
                              <p:cond delay="500"/>
                            </p:stCondLst>
                            <p:childTnLst>
                              <p:par>
                                <p:cTn id="203" presetID="1" presetClass="exit" presetSubtype="0" fill="hold" nodeType="afterEffect">
                                  <p:stCondLst>
                                    <p:cond delay="4000"/>
                                  </p:stCondLst>
                                  <p:childTnLst>
                                    <p:set>
                                      <p:cBhvr>
                                        <p:cTn id="204"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3"/>
                  </p:tgtEl>
                </p:cond>
              </p:nextCondLst>
            </p:seq>
            <p:seq concurrent="1" nextAc="seek">
              <p:cTn id="205" restart="whenNotActive" fill="hold" evtFilter="cancelBubble" nodeType="interactiveSeq">
                <p:stCondLst>
                  <p:cond evt="onClick" delay="0">
                    <p:tgtEl>
                      <p:spTgt spid="244"/>
                    </p:tgtEl>
                  </p:cond>
                </p:stCondLst>
                <p:endSync evt="end" delay="0">
                  <p:rtn val="all"/>
                </p:endSync>
                <p:childTnLst>
                  <p:par>
                    <p:cTn id="206" fill="hold" nodeType="clickPar">
                      <p:stCondLst>
                        <p:cond delay="0"/>
                      </p:stCondLst>
                      <p:childTnLst>
                        <p:par>
                          <p:cTn id="207" fill="hold" nodeType="withGroup">
                            <p:stCondLst>
                              <p:cond delay="0"/>
                            </p:stCondLst>
                            <p:childTnLst>
                              <p:par>
                                <p:cTn id="208" presetID="10" presetClass="entr" presetSubtype="0" fill="hold" nodeType="clickEffect">
                                  <p:stCondLst>
                                    <p:cond delay="0"/>
                                  </p:stCondLst>
                                  <p:childTnLst>
                                    <p:set>
                                      <p:cBhvr>
                                        <p:cTn id="209" dur="1" fill="hold">
                                          <p:stCondLst>
                                            <p:cond delay="0"/>
                                          </p:stCondLst>
                                        </p:cTn>
                                        <p:tgtEl>
                                          <p:spTgt spid="210"/>
                                        </p:tgtEl>
                                        <p:attrNameLst>
                                          <p:attrName>style.visibility</p:attrName>
                                        </p:attrNameLst>
                                      </p:cBhvr>
                                      <p:to>
                                        <p:strVal val="visible"/>
                                      </p:to>
                                    </p:set>
                                    <p:animEffect transition="in" filter="fade">
                                      <p:cBhvr>
                                        <p:cTn id="210" dur="500"/>
                                        <p:tgtEl>
                                          <p:spTgt spid="210"/>
                                        </p:tgtEl>
                                      </p:cBhvr>
                                    </p:animEffect>
                                  </p:childTnLst>
                                </p:cTn>
                              </p:par>
                            </p:childTnLst>
                          </p:cTn>
                        </p:par>
                        <p:par>
                          <p:cTn id="211" fill="hold" nodeType="afterGroup">
                            <p:stCondLst>
                              <p:cond delay="500"/>
                            </p:stCondLst>
                            <p:childTnLst>
                              <p:par>
                                <p:cTn id="212" presetID="1" presetClass="exit" presetSubtype="0" fill="hold" nodeType="afterEffect">
                                  <p:stCondLst>
                                    <p:cond delay="4000"/>
                                  </p:stCondLst>
                                  <p:childTnLst>
                                    <p:set>
                                      <p:cBhvr>
                                        <p:cTn id="213"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4"/>
                  </p:tgtEl>
                </p:cond>
              </p:nextCondLst>
            </p:seq>
            <p:seq concurrent="1" nextAc="seek">
              <p:cTn id="214" restart="whenNotActive" fill="hold" evtFilter="cancelBubble" nodeType="interactiveSeq">
                <p:stCondLst>
                  <p:cond evt="onClick" delay="0">
                    <p:tgtEl>
                      <p:spTgt spid="245"/>
                    </p:tgtEl>
                  </p:cond>
                </p:stCondLst>
                <p:endSync evt="end" delay="0">
                  <p:rtn val="all"/>
                </p:endSync>
                <p:childTnLst>
                  <p:par>
                    <p:cTn id="215" fill="hold" nodeType="clickPar">
                      <p:stCondLst>
                        <p:cond delay="0"/>
                      </p:stCondLst>
                      <p:childTnLst>
                        <p:par>
                          <p:cTn id="216" fill="hold" nodeType="withGroup">
                            <p:stCondLst>
                              <p:cond delay="0"/>
                            </p:stCondLst>
                            <p:childTnLst>
                              <p:par>
                                <p:cTn id="217" presetID="10" presetClass="entr" presetSubtype="0" fill="hold" nodeType="clickEffect">
                                  <p:stCondLst>
                                    <p:cond delay="0"/>
                                  </p:stCondLst>
                                  <p:childTnLst>
                                    <p:set>
                                      <p:cBhvr>
                                        <p:cTn id="218" dur="1" fill="hold">
                                          <p:stCondLst>
                                            <p:cond delay="0"/>
                                          </p:stCondLst>
                                        </p:cTn>
                                        <p:tgtEl>
                                          <p:spTgt spid="210"/>
                                        </p:tgtEl>
                                        <p:attrNameLst>
                                          <p:attrName>style.visibility</p:attrName>
                                        </p:attrNameLst>
                                      </p:cBhvr>
                                      <p:to>
                                        <p:strVal val="visible"/>
                                      </p:to>
                                    </p:set>
                                    <p:animEffect transition="in" filter="fade">
                                      <p:cBhvr>
                                        <p:cTn id="219" dur="500"/>
                                        <p:tgtEl>
                                          <p:spTgt spid="210"/>
                                        </p:tgtEl>
                                      </p:cBhvr>
                                    </p:animEffect>
                                  </p:childTnLst>
                                </p:cTn>
                              </p:par>
                            </p:childTnLst>
                          </p:cTn>
                        </p:par>
                        <p:par>
                          <p:cTn id="220" fill="hold" nodeType="afterGroup">
                            <p:stCondLst>
                              <p:cond delay="500"/>
                            </p:stCondLst>
                            <p:childTnLst>
                              <p:par>
                                <p:cTn id="221" presetID="1" presetClass="exit" presetSubtype="0" fill="hold" nodeType="afterEffect">
                                  <p:stCondLst>
                                    <p:cond delay="4000"/>
                                  </p:stCondLst>
                                  <p:childTnLst>
                                    <p:set>
                                      <p:cBhvr>
                                        <p:cTn id="222"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5"/>
                  </p:tgtEl>
                </p:cond>
              </p:nextCondLst>
            </p:seq>
            <p:seq concurrent="1" nextAc="seek">
              <p:cTn id="223" restart="whenNotActive" fill="hold" evtFilter="cancelBubble" nodeType="interactiveSeq">
                <p:stCondLst>
                  <p:cond evt="onClick" delay="0">
                    <p:tgtEl>
                      <p:spTgt spid="248"/>
                    </p:tgtEl>
                  </p:cond>
                </p:stCondLst>
                <p:endSync evt="end" delay="0">
                  <p:rtn val="all"/>
                </p:endSync>
                <p:childTnLst>
                  <p:par>
                    <p:cTn id="224" fill="hold" nodeType="clickPar">
                      <p:stCondLst>
                        <p:cond delay="0"/>
                      </p:stCondLst>
                      <p:childTnLst>
                        <p:par>
                          <p:cTn id="225" fill="hold" nodeType="withGroup">
                            <p:stCondLst>
                              <p:cond delay="0"/>
                            </p:stCondLst>
                            <p:childTnLst>
                              <p:par>
                                <p:cTn id="226" presetID="10" presetClass="entr" presetSubtype="0" fill="hold" nodeType="clickEffect">
                                  <p:stCondLst>
                                    <p:cond delay="0"/>
                                  </p:stCondLst>
                                  <p:childTnLst>
                                    <p:set>
                                      <p:cBhvr>
                                        <p:cTn id="227" dur="1" fill="hold">
                                          <p:stCondLst>
                                            <p:cond delay="0"/>
                                          </p:stCondLst>
                                        </p:cTn>
                                        <p:tgtEl>
                                          <p:spTgt spid="210"/>
                                        </p:tgtEl>
                                        <p:attrNameLst>
                                          <p:attrName>style.visibility</p:attrName>
                                        </p:attrNameLst>
                                      </p:cBhvr>
                                      <p:to>
                                        <p:strVal val="visible"/>
                                      </p:to>
                                    </p:set>
                                    <p:animEffect transition="in" filter="fade">
                                      <p:cBhvr>
                                        <p:cTn id="228" dur="500"/>
                                        <p:tgtEl>
                                          <p:spTgt spid="210"/>
                                        </p:tgtEl>
                                      </p:cBhvr>
                                    </p:animEffect>
                                  </p:childTnLst>
                                </p:cTn>
                              </p:par>
                            </p:childTnLst>
                          </p:cTn>
                        </p:par>
                        <p:par>
                          <p:cTn id="229" fill="hold" nodeType="afterGroup">
                            <p:stCondLst>
                              <p:cond delay="500"/>
                            </p:stCondLst>
                            <p:childTnLst>
                              <p:par>
                                <p:cTn id="230" presetID="1" presetClass="exit" presetSubtype="0" fill="hold" nodeType="afterEffect">
                                  <p:stCondLst>
                                    <p:cond delay="4000"/>
                                  </p:stCondLst>
                                  <p:childTnLst>
                                    <p:set>
                                      <p:cBhvr>
                                        <p:cTn id="231"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8"/>
                  </p:tgtEl>
                </p:cond>
              </p:nextCondLst>
            </p:seq>
            <p:seq concurrent="1" nextAc="seek">
              <p:cTn id="232" restart="whenNotActive" fill="hold" evtFilter="cancelBubble" nodeType="interactiveSeq">
                <p:stCondLst>
                  <p:cond evt="onClick" delay="0">
                    <p:tgtEl>
                      <p:spTgt spid="249"/>
                    </p:tgtEl>
                  </p:cond>
                </p:stCondLst>
                <p:endSync evt="end" delay="0">
                  <p:rtn val="all"/>
                </p:endSync>
                <p:childTnLst>
                  <p:par>
                    <p:cTn id="233" fill="hold" nodeType="clickPar">
                      <p:stCondLst>
                        <p:cond delay="0"/>
                      </p:stCondLst>
                      <p:childTnLst>
                        <p:par>
                          <p:cTn id="234" fill="hold" nodeType="withGroup">
                            <p:stCondLst>
                              <p:cond delay="0"/>
                            </p:stCondLst>
                            <p:childTnLst>
                              <p:par>
                                <p:cTn id="235" presetID="10" presetClass="entr" presetSubtype="0" fill="hold" nodeType="clickEffect">
                                  <p:stCondLst>
                                    <p:cond delay="0"/>
                                  </p:stCondLst>
                                  <p:childTnLst>
                                    <p:set>
                                      <p:cBhvr>
                                        <p:cTn id="236" dur="1" fill="hold">
                                          <p:stCondLst>
                                            <p:cond delay="0"/>
                                          </p:stCondLst>
                                        </p:cTn>
                                        <p:tgtEl>
                                          <p:spTgt spid="210"/>
                                        </p:tgtEl>
                                        <p:attrNameLst>
                                          <p:attrName>style.visibility</p:attrName>
                                        </p:attrNameLst>
                                      </p:cBhvr>
                                      <p:to>
                                        <p:strVal val="visible"/>
                                      </p:to>
                                    </p:set>
                                    <p:animEffect transition="in" filter="fade">
                                      <p:cBhvr>
                                        <p:cTn id="237" dur="500"/>
                                        <p:tgtEl>
                                          <p:spTgt spid="210"/>
                                        </p:tgtEl>
                                      </p:cBhvr>
                                    </p:animEffect>
                                  </p:childTnLst>
                                </p:cTn>
                              </p:par>
                            </p:childTnLst>
                          </p:cTn>
                        </p:par>
                        <p:par>
                          <p:cTn id="238" fill="hold" nodeType="afterGroup">
                            <p:stCondLst>
                              <p:cond delay="500"/>
                            </p:stCondLst>
                            <p:childTnLst>
                              <p:par>
                                <p:cTn id="239" presetID="1" presetClass="exit" presetSubtype="0" fill="hold" nodeType="afterEffect">
                                  <p:stCondLst>
                                    <p:cond delay="4000"/>
                                  </p:stCondLst>
                                  <p:childTnLst>
                                    <p:set>
                                      <p:cBhvr>
                                        <p:cTn id="240"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9"/>
                  </p:tgtEl>
                </p:cond>
              </p:nextCondLst>
            </p:seq>
            <p:seq concurrent="1" nextAc="seek">
              <p:cTn id="241" restart="whenNotActive" fill="hold" evtFilter="cancelBubble" nodeType="interactiveSeq">
                <p:stCondLst>
                  <p:cond evt="onClick" delay="0">
                    <p:tgtEl>
                      <p:spTgt spid="250"/>
                    </p:tgtEl>
                  </p:cond>
                </p:stCondLst>
                <p:endSync evt="end" delay="0">
                  <p:rtn val="all"/>
                </p:endSync>
                <p:childTnLst>
                  <p:par>
                    <p:cTn id="242" fill="hold" nodeType="clickPar">
                      <p:stCondLst>
                        <p:cond delay="0"/>
                      </p:stCondLst>
                      <p:childTnLst>
                        <p:par>
                          <p:cTn id="243" fill="hold" nodeType="withGroup">
                            <p:stCondLst>
                              <p:cond delay="0"/>
                            </p:stCondLst>
                            <p:childTnLst>
                              <p:par>
                                <p:cTn id="244" presetID="10" presetClass="entr" presetSubtype="0" fill="hold" nodeType="clickEffect">
                                  <p:stCondLst>
                                    <p:cond delay="0"/>
                                  </p:stCondLst>
                                  <p:childTnLst>
                                    <p:set>
                                      <p:cBhvr>
                                        <p:cTn id="245" dur="1" fill="hold">
                                          <p:stCondLst>
                                            <p:cond delay="0"/>
                                          </p:stCondLst>
                                        </p:cTn>
                                        <p:tgtEl>
                                          <p:spTgt spid="210"/>
                                        </p:tgtEl>
                                        <p:attrNameLst>
                                          <p:attrName>style.visibility</p:attrName>
                                        </p:attrNameLst>
                                      </p:cBhvr>
                                      <p:to>
                                        <p:strVal val="visible"/>
                                      </p:to>
                                    </p:set>
                                    <p:animEffect transition="in" filter="fade">
                                      <p:cBhvr>
                                        <p:cTn id="246" dur="500"/>
                                        <p:tgtEl>
                                          <p:spTgt spid="210"/>
                                        </p:tgtEl>
                                      </p:cBhvr>
                                    </p:animEffect>
                                  </p:childTnLst>
                                </p:cTn>
                              </p:par>
                            </p:childTnLst>
                          </p:cTn>
                        </p:par>
                        <p:par>
                          <p:cTn id="247" fill="hold" nodeType="afterGroup">
                            <p:stCondLst>
                              <p:cond delay="500"/>
                            </p:stCondLst>
                            <p:childTnLst>
                              <p:par>
                                <p:cTn id="248" presetID="1" presetClass="exit" presetSubtype="0" fill="hold" nodeType="afterEffect">
                                  <p:stCondLst>
                                    <p:cond delay="4000"/>
                                  </p:stCondLst>
                                  <p:childTnLst>
                                    <p:set>
                                      <p:cBhvr>
                                        <p:cTn id="249"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50"/>
                  </p:tgtEl>
                </p:cond>
              </p:nextCondLst>
            </p:seq>
            <p:seq concurrent="1" nextAc="seek">
              <p:cTn id="250" restart="whenNotActive" fill="hold" evtFilter="cancelBubble" nodeType="interactiveSeq">
                <p:stCondLst>
                  <p:cond evt="onClick" delay="0">
                    <p:tgtEl>
                      <p:spTgt spid="253"/>
                    </p:tgtEl>
                  </p:cond>
                </p:stCondLst>
                <p:endSync evt="end" delay="0">
                  <p:rtn val="all"/>
                </p:endSync>
                <p:childTnLst>
                  <p:par>
                    <p:cTn id="251" fill="hold" nodeType="clickPar">
                      <p:stCondLst>
                        <p:cond delay="0"/>
                      </p:stCondLst>
                      <p:childTnLst>
                        <p:par>
                          <p:cTn id="252" fill="hold" nodeType="withGroup">
                            <p:stCondLst>
                              <p:cond delay="0"/>
                            </p:stCondLst>
                            <p:childTnLst>
                              <p:par>
                                <p:cTn id="253" presetID="10" presetClass="entr" presetSubtype="0" fill="hold" nodeType="clickEffect">
                                  <p:stCondLst>
                                    <p:cond delay="0"/>
                                  </p:stCondLst>
                                  <p:childTnLst>
                                    <p:set>
                                      <p:cBhvr>
                                        <p:cTn id="254" dur="1" fill="hold">
                                          <p:stCondLst>
                                            <p:cond delay="0"/>
                                          </p:stCondLst>
                                        </p:cTn>
                                        <p:tgtEl>
                                          <p:spTgt spid="210"/>
                                        </p:tgtEl>
                                        <p:attrNameLst>
                                          <p:attrName>style.visibility</p:attrName>
                                        </p:attrNameLst>
                                      </p:cBhvr>
                                      <p:to>
                                        <p:strVal val="visible"/>
                                      </p:to>
                                    </p:set>
                                    <p:animEffect transition="in" filter="fade">
                                      <p:cBhvr>
                                        <p:cTn id="255" dur="500"/>
                                        <p:tgtEl>
                                          <p:spTgt spid="210"/>
                                        </p:tgtEl>
                                      </p:cBhvr>
                                    </p:animEffect>
                                  </p:childTnLst>
                                </p:cTn>
                              </p:par>
                            </p:childTnLst>
                          </p:cTn>
                        </p:par>
                        <p:par>
                          <p:cTn id="256" fill="hold" nodeType="afterGroup">
                            <p:stCondLst>
                              <p:cond delay="500"/>
                            </p:stCondLst>
                            <p:childTnLst>
                              <p:par>
                                <p:cTn id="257" presetID="1" presetClass="exit" presetSubtype="0" fill="hold" nodeType="afterEffect">
                                  <p:stCondLst>
                                    <p:cond delay="4000"/>
                                  </p:stCondLst>
                                  <p:childTnLst>
                                    <p:set>
                                      <p:cBhvr>
                                        <p:cTn id="258"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53"/>
                  </p:tgtEl>
                </p:cond>
              </p:nextCondLst>
            </p:seq>
            <p:seq concurrent="1" nextAc="seek">
              <p:cTn id="259" restart="whenNotActive" fill="hold" evtFilter="cancelBubble" nodeType="interactiveSeq">
                <p:stCondLst>
                  <p:cond evt="onClick" delay="0">
                    <p:tgtEl>
                      <p:spTgt spid="254"/>
                    </p:tgtEl>
                  </p:cond>
                </p:stCondLst>
                <p:endSync evt="end" delay="0">
                  <p:rtn val="all"/>
                </p:endSync>
                <p:childTnLst>
                  <p:par>
                    <p:cTn id="260" fill="hold" nodeType="clickPar">
                      <p:stCondLst>
                        <p:cond delay="0"/>
                      </p:stCondLst>
                      <p:childTnLst>
                        <p:par>
                          <p:cTn id="261" fill="hold" nodeType="withGroup">
                            <p:stCondLst>
                              <p:cond delay="0"/>
                            </p:stCondLst>
                            <p:childTnLst>
                              <p:par>
                                <p:cTn id="262" presetID="10" presetClass="entr" presetSubtype="0" fill="hold" nodeType="clickEffect">
                                  <p:stCondLst>
                                    <p:cond delay="0"/>
                                  </p:stCondLst>
                                  <p:childTnLst>
                                    <p:set>
                                      <p:cBhvr>
                                        <p:cTn id="263" dur="1" fill="hold">
                                          <p:stCondLst>
                                            <p:cond delay="0"/>
                                          </p:stCondLst>
                                        </p:cTn>
                                        <p:tgtEl>
                                          <p:spTgt spid="210"/>
                                        </p:tgtEl>
                                        <p:attrNameLst>
                                          <p:attrName>style.visibility</p:attrName>
                                        </p:attrNameLst>
                                      </p:cBhvr>
                                      <p:to>
                                        <p:strVal val="visible"/>
                                      </p:to>
                                    </p:set>
                                    <p:animEffect transition="in" filter="fade">
                                      <p:cBhvr>
                                        <p:cTn id="264" dur="500"/>
                                        <p:tgtEl>
                                          <p:spTgt spid="210"/>
                                        </p:tgtEl>
                                      </p:cBhvr>
                                    </p:animEffect>
                                  </p:childTnLst>
                                </p:cTn>
                              </p:par>
                            </p:childTnLst>
                          </p:cTn>
                        </p:par>
                        <p:par>
                          <p:cTn id="265" fill="hold" nodeType="afterGroup">
                            <p:stCondLst>
                              <p:cond delay="500"/>
                            </p:stCondLst>
                            <p:childTnLst>
                              <p:par>
                                <p:cTn id="266" presetID="1" presetClass="exit" presetSubtype="0" fill="hold" nodeType="afterEffect">
                                  <p:stCondLst>
                                    <p:cond delay="4000"/>
                                  </p:stCondLst>
                                  <p:childTnLst>
                                    <p:set>
                                      <p:cBhvr>
                                        <p:cTn id="267"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54"/>
                  </p:tgtEl>
                </p:cond>
              </p:nextCondLst>
            </p:seq>
            <p:seq concurrent="1" nextAc="seek">
              <p:cTn id="268" restart="whenNotActive" fill="hold" evtFilter="cancelBubble" nodeType="interactiveSeq">
                <p:stCondLst>
                  <p:cond evt="onClick" delay="0">
                    <p:tgtEl>
                      <p:spTgt spid="255"/>
                    </p:tgtEl>
                  </p:cond>
                </p:stCondLst>
                <p:endSync evt="end" delay="0">
                  <p:rtn val="all"/>
                </p:endSync>
                <p:childTnLst>
                  <p:par>
                    <p:cTn id="269" fill="hold" nodeType="clickPar">
                      <p:stCondLst>
                        <p:cond delay="0"/>
                      </p:stCondLst>
                      <p:childTnLst>
                        <p:par>
                          <p:cTn id="270" fill="hold" nodeType="withGroup">
                            <p:stCondLst>
                              <p:cond delay="0"/>
                            </p:stCondLst>
                            <p:childTnLst>
                              <p:par>
                                <p:cTn id="271" presetID="10" presetClass="entr" presetSubtype="0" fill="hold" nodeType="clickEffect">
                                  <p:stCondLst>
                                    <p:cond delay="0"/>
                                  </p:stCondLst>
                                  <p:childTnLst>
                                    <p:set>
                                      <p:cBhvr>
                                        <p:cTn id="272" dur="1" fill="hold">
                                          <p:stCondLst>
                                            <p:cond delay="0"/>
                                          </p:stCondLst>
                                        </p:cTn>
                                        <p:tgtEl>
                                          <p:spTgt spid="210"/>
                                        </p:tgtEl>
                                        <p:attrNameLst>
                                          <p:attrName>style.visibility</p:attrName>
                                        </p:attrNameLst>
                                      </p:cBhvr>
                                      <p:to>
                                        <p:strVal val="visible"/>
                                      </p:to>
                                    </p:set>
                                    <p:animEffect transition="in" filter="fade">
                                      <p:cBhvr>
                                        <p:cTn id="273" dur="500"/>
                                        <p:tgtEl>
                                          <p:spTgt spid="210"/>
                                        </p:tgtEl>
                                      </p:cBhvr>
                                    </p:animEffect>
                                  </p:childTnLst>
                                </p:cTn>
                              </p:par>
                            </p:childTnLst>
                          </p:cTn>
                        </p:par>
                        <p:par>
                          <p:cTn id="274" fill="hold" nodeType="afterGroup">
                            <p:stCondLst>
                              <p:cond delay="500"/>
                            </p:stCondLst>
                            <p:childTnLst>
                              <p:par>
                                <p:cTn id="275" presetID="1" presetClass="exit" presetSubtype="0" fill="hold" nodeType="afterEffect">
                                  <p:stCondLst>
                                    <p:cond delay="4000"/>
                                  </p:stCondLst>
                                  <p:childTnLst>
                                    <p:set>
                                      <p:cBhvr>
                                        <p:cTn id="276"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55"/>
                  </p:tgtEl>
                </p:cond>
              </p:nextCondLst>
            </p:seq>
            <p:seq concurrent="1" nextAc="seek">
              <p:cTn id="277" restart="whenNotActive" fill="hold" evtFilter="cancelBubble" nodeType="interactiveSeq">
                <p:stCondLst>
                  <p:cond evt="onClick" delay="0">
                    <p:tgtEl>
                      <p:spTgt spid="137"/>
                    </p:tgtEl>
                  </p:cond>
                </p:stCondLst>
                <p:endSync evt="end" delay="0">
                  <p:rtn val="all"/>
                </p:endSync>
                <p:childTnLst>
                  <p:par>
                    <p:cTn id="278" fill="hold" nodeType="clickPar">
                      <p:stCondLst>
                        <p:cond delay="0"/>
                      </p:stCondLst>
                      <p:childTnLst>
                        <p:par>
                          <p:cTn id="279" fill="hold" nodeType="withGroup">
                            <p:stCondLst>
                              <p:cond delay="0"/>
                            </p:stCondLst>
                            <p:childTnLst>
                              <p:par>
                                <p:cTn id="280" presetID="1" presetClass="entr" presetSubtype="0" fill="hold" nodeType="clickEffect">
                                  <p:stCondLst>
                                    <p:cond delay="0"/>
                                  </p:stCondLst>
                                  <p:childTnLst>
                                    <p:set>
                                      <p:cBhvr>
                                        <p:cTn id="281" dur="1" fill="hold">
                                          <p:stCondLst>
                                            <p:cond delay="0"/>
                                          </p:stCondLst>
                                        </p:cTn>
                                        <p:tgtEl>
                                          <p:spTgt spid="138"/>
                                        </p:tgtEl>
                                        <p:attrNameLst>
                                          <p:attrName>style.visibility</p:attrName>
                                        </p:attrNameLst>
                                      </p:cBhvr>
                                      <p:to>
                                        <p:strVal val="visible"/>
                                      </p:to>
                                    </p:set>
                                  </p:childTnLst>
                                </p:cTn>
                              </p:par>
                            </p:childTnLst>
                          </p:cTn>
                        </p:par>
                        <p:par>
                          <p:cTn id="282" fill="hold" nodeType="afterGroup">
                            <p:stCondLst>
                              <p:cond delay="0"/>
                            </p:stCondLst>
                            <p:childTnLst>
                              <p:par>
                                <p:cTn id="283" presetID="1" presetClass="entr" presetSubtype="0" fill="hold" nodeType="afterEffect">
                                  <p:stCondLst>
                                    <p:cond delay="0"/>
                                  </p:stCondLst>
                                  <p:childTnLst>
                                    <p:set>
                                      <p:cBhvr>
                                        <p:cTn id="284" dur="1" fill="hold">
                                          <p:stCondLst>
                                            <p:cond delay="0"/>
                                          </p:stCondLst>
                                        </p:cTn>
                                        <p:tgtEl>
                                          <p:spTgt spid="139"/>
                                        </p:tgtEl>
                                        <p:attrNameLst>
                                          <p:attrName>style.visibility</p:attrName>
                                        </p:attrNameLst>
                                      </p:cBhvr>
                                      <p:to>
                                        <p:strVal val="visible"/>
                                      </p:to>
                                    </p:set>
                                  </p:childTnLst>
                                </p:cTn>
                              </p:par>
                            </p:childTnLst>
                          </p:cTn>
                        </p:par>
                        <p:par>
                          <p:cTn id="285" fill="hold" nodeType="afterGroup">
                            <p:stCondLst>
                              <p:cond delay="0"/>
                            </p:stCondLst>
                            <p:childTnLst>
                              <p:par>
                                <p:cTn id="286" presetID="1" presetClass="entr" presetSubtype="0" fill="hold" nodeType="afterEffect">
                                  <p:stCondLst>
                                    <p:cond delay="1000"/>
                                  </p:stCondLst>
                                  <p:childTnLst>
                                    <p:set>
                                      <p:cBhvr>
                                        <p:cTn id="287" dur="1" fill="hold">
                                          <p:stCondLst>
                                            <p:cond delay="0"/>
                                          </p:stCondLst>
                                        </p:cTn>
                                        <p:tgtEl>
                                          <p:spTgt spid="140"/>
                                        </p:tgtEl>
                                        <p:attrNameLst>
                                          <p:attrName>style.visibility</p:attrName>
                                        </p:attrNameLst>
                                      </p:cBhvr>
                                      <p:to>
                                        <p:strVal val="visible"/>
                                      </p:to>
                                    </p:set>
                                  </p:childTnLst>
                                </p:cTn>
                              </p:par>
                            </p:childTnLst>
                          </p:cTn>
                        </p:par>
                        <p:par>
                          <p:cTn id="288" fill="hold" nodeType="afterGroup">
                            <p:stCondLst>
                              <p:cond delay="1000"/>
                            </p:stCondLst>
                            <p:childTnLst>
                              <p:par>
                                <p:cTn id="289" presetID="1" presetClass="entr" presetSubtype="0" fill="hold" nodeType="afterEffect">
                                  <p:stCondLst>
                                    <p:cond delay="1000"/>
                                  </p:stCondLst>
                                  <p:childTnLst>
                                    <p:set>
                                      <p:cBhvr>
                                        <p:cTn id="290" dur="1" fill="hold">
                                          <p:stCondLst>
                                            <p:cond delay="0"/>
                                          </p:stCondLst>
                                        </p:cTn>
                                        <p:tgtEl>
                                          <p:spTgt spid="141"/>
                                        </p:tgtEl>
                                        <p:attrNameLst>
                                          <p:attrName>style.visibility</p:attrName>
                                        </p:attrNameLst>
                                      </p:cBhvr>
                                      <p:to>
                                        <p:strVal val="visible"/>
                                      </p:to>
                                    </p:set>
                                  </p:childTnLst>
                                </p:cTn>
                              </p:par>
                            </p:childTnLst>
                          </p:cTn>
                        </p:par>
                        <p:par>
                          <p:cTn id="291" fill="hold" nodeType="afterGroup">
                            <p:stCondLst>
                              <p:cond delay="2000"/>
                            </p:stCondLst>
                            <p:childTnLst>
                              <p:par>
                                <p:cTn id="292" presetID="1" presetClass="entr" presetSubtype="0" fill="hold" nodeType="afterEffect">
                                  <p:stCondLst>
                                    <p:cond delay="1000"/>
                                  </p:stCondLst>
                                  <p:childTnLst>
                                    <p:set>
                                      <p:cBhvr>
                                        <p:cTn id="293" dur="1" fill="hold">
                                          <p:stCondLst>
                                            <p:cond delay="0"/>
                                          </p:stCondLst>
                                        </p:cTn>
                                        <p:tgtEl>
                                          <p:spTgt spid="142"/>
                                        </p:tgtEl>
                                        <p:attrNameLst>
                                          <p:attrName>style.visibility</p:attrName>
                                        </p:attrNameLst>
                                      </p:cBhvr>
                                      <p:to>
                                        <p:strVal val="visible"/>
                                      </p:to>
                                    </p:set>
                                  </p:childTnLst>
                                </p:cTn>
                              </p:par>
                            </p:childTnLst>
                          </p:cTn>
                        </p:par>
                        <p:par>
                          <p:cTn id="294" fill="hold" nodeType="afterGroup">
                            <p:stCondLst>
                              <p:cond delay="3000"/>
                            </p:stCondLst>
                            <p:childTnLst>
                              <p:par>
                                <p:cTn id="295" presetID="1" presetClass="entr" presetSubtype="0" fill="hold" nodeType="afterEffect">
                                  <p:stCondLst>
                                    <p:cond delay="1000"/>
                                  </p:stCondLst>
                                  <p:childTnLst>
                                    <p:set>
                                      <p:cBhvr>
                                        <p:cTn id="296" dur="1" fill="hold">
                                          <p:stCondLst>
                                            <p:cond delay="0"/>
                                          </p:stCondLst>
                                        </p:cTn>
                                        <p:tgtEl>
                                          <p:spTgt spid="143"/>
                                        </p:tgtEl>
                                        <p:attrNameLst>
                                          <p:attrName>style.visibility</p:attrName>
                                        </p:attrNameLst>
                                      </p:cBhvr>
                                      <p:to>
                                        <p:strVal val="visible"/>
                                      </p:to>
                                    </p:set>
                                  </p:childTnLst>
                                </p:cTn>
                              </p:par>
                            </p:childTnLst>
                          </p:cTn>
                        </p:par>
                        <p:par>
                          <p:cTn id="297" fill="hold" nodeType="afterGroup">
                            <p:stCondLst>
                              <p:cond delay="4000"/>
                            </p:stCondLst>
                            <p:childTnLst>
                              <p:par>
                                <p:cTn id="298" presetID="1" presetClass="entr" presetSubtype="0" fill="hold" nodeType="afterEffect">
                                  <p:stCondLst>
                                    <p:cond delay="1000"/>
                                  </p:stCondLst>
                                  <p:childTnLst>
                                    <p:set>
                                      <p:cBhvr>
                                        <p:cTn id="299" dur="1" fill="hold">
                                          <p:stCondLst>
                                            <p:cond delay="0"/>
                                          </p:stCondLst>
                                        </p:cTn>
                                        <p:tgtEl>
                                          <p:spTgt spid="144"/>
                                        </p:tgtEl>
                                        <p:attrNameLst>
                                          <p:attrName>style.visibility</p:attrName>
                                        </p:attrNameLst>
                                      </p:cBhvr>
                                      <p:to>
                                        <p:strVal val="visible"/>
                                      </p:to>
                                    </p:set>
                                  </p:childTnLst>
                                </p:cTn>
                              </p:par>
                            </p:childTnLst>
                          </p:cTn>
                        </p:par>
                        <p:par>
                          <p:cTn id="300" fill="hold" nodeType="afterGroup">
                            <p:stCondLst>
                              <p:cond delay="5000"/>
                            </p:stCondLst>
                            <p:childTnLst>
                              <p:par>
                                <p:cTn id="301" presetID="1" presetClass="entr" presetSubtype="0" fill="hold" nodeType="afterEffect">
                                  <p:stCondLst>
                                    <p:cond delay="1000"/>
                                  </p:stCondLst>
                                  <p:childTnLst>
                                    <p:set>
                                      <p:cBhvr>
                                        <p:cTn id="302" dur="1" fill="hold">
                                          <p:stCondLst>
                                            <p:cond delay="0"/>
                                          </p:stCondLst>
                                        </p:cTn>
                                        <p:tgtEl>
                                          <p:spTgt spid="145"/>
                                        </p:tgtEl>
                                        <p:attrNameLst>
                                          <p:attrName>style.visibility</p:attrName>
                                        </p:attrNameLst>
                                      </p:cBhvr>
                                      <p:to>
                                        <p:strVal val="visible"/>
                                      </p:to>
                                    </p:set>
                                  </p:childTnLst>
                                </p:cTn>
                              </p:par>
                            </p:childTnLst>
                          </p:cTn>
                        </p:par>
                        <p:par>
                          <p:cTn id="303" fill="hold" nodeType="afterGroup">
                            <p:stCondLst>
                              <p:cond delay="6000"/>
                            </p:stCondLst>
                            <p:childTnLst>
                              <p:par>
                                <p:cTn id="304" presetID="1" presetClass="entr" presetSubtype="0" fill="hold" nodeType="afterEffect">
                                  <p:stCondLst>
                                    <p:cond delay="1000"/>
                                  </p:stCondLst>
                                  <p:childTnLst>
                                    <p:set>
                                      <p:cBhvr>
                                        <p:cTn id="305" dur="1" fill="hold">
                                          <p:stCondLst>
                                            <p:cond delay="0"/>
                                          </p:stCondLst>
                                        </p:cTn>
                                        <p:tgtEl>
                                          <p:spTgt spid="146"/>
                                        </p:tgtEl>
                                        <p:attrNameLst>
                                          <p:attrName>style.visibility</p:attrName>
                                        </p:attrNameLst>
                                      </p:cBhvr>
                                      <p:to>
                                        <p:strVal val="visible"/>
                                      </p:to>
                                    </p:set>
                                  </p:childTnLst>
                                </p:cTn>
                              </p:par>
                            </p:childTnLst>
                          </p:cTn>
                        </p:par>
                        <p:par>
                          <p:cTn id="306" fill="hold" nodeType="afterGroup">
                            <p:stCondLst>
                              <p:cond delay="7000"/>
                            </p:stCondLst>
                            <p:childTnLst>
                              <p:par>
                                <p:cTn id="307" presetID="1" presetClass="entr" presetSubtype="0" fill="hold" nodeType="afterEffect">
                                  <p:stCondLst>
                                    <p:cond delay="1000"/>
                                  </p:stCondLst>
                                  <p:childTnLst>
                                    <p:set>
                                      <p:cBhvr>
                                        <p:cTn id="308" dur="1" fill="hold">
                                          <p:stCondLst>
                                            <p:cond delay="0"/>
                                          </p:stCondLst>
                                        </p:cTn>
                                        <p:tgtEl>
                                          <p:spTgt spid="147"/>
                                        </p:tgtEl>
                                        <p:attrNameLst>
                                          <p:attrName>style.visibility</p:attrName>
                                        </p:attrNameLst>
                                      </p:cBhvr>
                                      <p:to>
                                        <p:strVal val="visible"/>
                                      </p:to>
                                    </p:set>
                                  </p:childTnLst>
                                </p:cTn>
                              </p:par>
                            </p:childTnLst>
                          </p:cTn>
                        </p:par>
                        <p:par>
                          <p:cTn id="309" fill="hold" nodeType="afterGroup">
                            <p:stCondLst>
                              <p:cond delay="8000"/>
                            </p:stCondLst>
                            <p:childTnLst>
                              <p:par>
                                <p:cTn id="310" presetID="1" presetClass="entr" presetSubtype="0" fill="hold" nodeType="afterEffect">
                                  <p:stCondLst>
                                    <p:cond delay="1000"/>
                                  </p:stCondLst>
                                  <p:childTnLst>
                                    <p:set>
                                      <p:cBhvr>
                                        <p:cTn id="311" dur="1" fill="hold">
                                          <p:stCondLst>
                                            <p:cond delay="0"/>
                                          </p:stCondLst>
                                        </p:cTn>
                                        <p:tgtEl>
                                          <p:spTgt spid="148"/>
                                        </p:tgtEl>
                                        <p:attrNameLst>
                                          <p:attrName>style.visibility</p:attrName>
                                        </p:attrNameLst>
                                      </p:cBhvr>
                                      <p:to>
                                        <p:strVal val="visible"/>
                                      </p:to>
                                    </p:set>
                                  </p:childTnLst>
                                </p:cTn>
                              </p:par>
                            </p:childTnLst>
                          </p:cTn>
                        </p:par>
                        <p:par>
                          <p:cTn id="312" fill="hold" nodeType="afterGroup">
                            <p:stCondLst>
                              <p:cond delay="9000"/>
                            </p:stCondLst>
                            <p:childTnLst>
                              <p:par>
                                <p:cTn id="313" presetID="1" presetClass="entr" presetSubtype="0" fill="hold" nodeType="afterEffect">
                                  <p:stCondLst>
                                    <p:cond delay="1000"/>
                                  </p:stCondLst>
                                  <p:childTnLst>
                                    <p:set>
                                      <p:cBhvr>
                                        <p:cTn id="314" dur="1" fill="hold">
                                          <p:stCondLst>
                                            <p:cond delay="0"/>
                                          </p:stCondLst>
                                        </p:cTn>
                                        <p:tgtEl>
                                          <p:spTgt spid="149"/>
                                        </p:tgtEl>
                                        <p:attrNameLst>
                                          <p:attrName>style.visibility</p:attrName>
                                        </p:attrNameLst>
                                      </p:cBhvr>
                                      <p:to>
                                        <p:strVal val="visible"/>
                                      </p:to>
                                    </p:set>
                                  </p:childTnLst>
                                </p:cTn>
                              </p:par>
                            </p:childTnLst>
                          </p:cTn>
                        </p:par>
                        <p:par>
                          <p:cTn id="315" fill="hold" nodeType="afterGroup">
                            <p:stCondLst>
                              <p:cond delay="10000"/>
                            </p:stCondLst>
                            <p:childTnLst>
                              <p:par>
                                <p:cTn id="316" presetID="1" presetClass="entr" presetSubtype="0" fill="hold" nodeType="afterEffect">
                                  <p:stCondLst>
                                    <p:cond delay="1000"/>
                                  </p:stCondLst>
                                  <p:childTnLst>
                                    <p:set>
                                      <p:cBhvr>
                                        <p:cTn id="317" dur="1" fill="hold">
                                          <p:stCondLst>
                                            <p:cond delay="0"/>
                                          </p:stCondLst>
                                        </p:cTn>
                                        <p:tgtEl>
                                          <p:spTgt spid="150"/>
                                        </p:tgtEl>
                                        <p:attrNameLst>
                                          <p:attrName>style.visibility</p:attrName>
                                        </p:attrNameLst>
                                      </p:cBhvr>
                                      <p:to>
                                        <p:strVal val="visible"/>
                                      </p:to>
                                    </p:set>
                                  </p:childTnLst>
                                </p:cTn>
                              </p:par>
                            </p:childTnLst>
                          </p:cTn>
                        </p:par>
                        <p:par>
                          <p:cTn id="318" fill="hold" nodeType="afterGroup">
                            <p:stCondLst>
                              <p:cond delay="11000"/>
                            </p:stCondLst>
                            <p:childTnLst>
                              <p:par>
                                <p:cTn id="319" presetID="1" presetClass="entr" presetSubtype="0" fill="hold" nodeType="afterEffect">
                                  <p:stCondLst>
                                    <p:cond delay="1000"/>
                                  </p:stCondLst>
                                  <p:childTnLst>
                                    <p:set>
                                      <p:cBhvr>
                                        <p:cTn id="320" dur="1" fill="hold">
                                          <p:stCondLst>
                                            <p:cond delay="0"/>
                                          </p:stCondLst>
                                        </p:cTn>
                                        <p:tgtEl>
                                          <p:spTgt spid="151"/>
                                        </p:tgtEl>
                                        <p:attrNameLst>
                                          <p:attrName>style.visibility</p:attrName>
                                        </p:attrNameLst>
                                      </p:cBhvr>
                                      <p:to>
                                        <p:strVal val="visible"/>
                                      </p:to>
                                    </p:set>
                                  </p:childTnLst>
                                </p:cTn>
                              </p:par>
                            </p:childTnLst>
                          </p:cTn>
                        </p:par>
                        <p:par>
                          <p:cTn id="321" fill="hold" nodeType="afterGroup">
                            <p:stCondLst>
                              <p:cond delay="12000"/>
                            </p:stCondLst>
                            <p:childTnLst>
                              <p:par>
                                <p:cTn id="322" presetID="1" presetClass="entr" presetSubtype="0" fill="hold" nodeType="afterEffect">
                                  <p:stCondLst>
                                    <p:cond delay="1000"/>
                                  </p:stCondLst>
                                  <p:childTnLst>
                                    <p:set>
                                      <p:cBhvr>
                                        <p:cTn id="323" dur="1" fill="hold">
                                          <p:stCondLst>
                                            <p:cond delay="0"/>
                                          </p:stCondLst>
                                        </p:cTn>
                                        <p:tgtEl>
                                          <p:spTgt spid="152"/>
                                        </p:tgtEl>
                                        <p:attrNameLst>
                                          <p:attrName>style.visibility</p:attrName>
                                        </p:attrNameLst>
                                      </p:cBhvr>
                                      <p:to>
                                        <p:strVal val="visible"/>
                                      </p:to>
                                    </p:set>
                                  </p:childTnLst>
                                </p:cTn>
                              </p:par>
                            </p:childTnLst>
                          </p:cTn>
                        </p:par>
                        <p:par>
                          <p:cTn id="324" fill="hold" nodeType="afterGroup">
                            <p:stCondLst>
                              <p:cond delay="13000"/>
                            </p:stCondLst>
                            <p:childTnLst>
                              <p:par>
                                <p:cTn id="325" presetID="1" presetClass="entr" presetSubtype="0" fill="hold" nodeType="afterEffect">
                                  <p:stCondLst>
                                    <p:cond delay="1000"/>
                                  </p:stCondLst>
                                  <p:childTnLst>
                                    <p:set>
                                      <p:cBhvr>
                                        <p:cTn id="326" dur="1" fill="hold">
                                          <p:stCondLst>
                                            <p:cond delay="0"/>
                                          </p:stCondLst>
                                        </p:cTn>
                                        <p:tgtEl>
                                          <p:spTgt spid="153"/>
                                        </p:tgtEl>
                                        <p:attrNameLst>
                                          <p:attrName>style.visibility</p:attrName>
                                        </p:attrNameLst>
                                      </p:cBhvr>
                                      <p:to>
                                        <p:strVal val="visible"/>
                                      </p:to>
                                    </p:set>
                                  </p:childTnLst>
                                </p:cTn>
                              </p:par>
                            </p:childTnLst>
                          </p:cTn>
                        </p:par>
                        <p:par>
                          <p:cTn id="327" fill="hold" nodeType="afterGroup">
                            <p:stCondLst>
                              <p:cond delay="14000"/>
                            </p:stCondLst>
                            <p:childTnLst>
                              <p:par>
                                <p:cTn id="328" presetID="1" presetClass="entr" presetSubtype="0" fill="hold" nodeType="afterEffect">
                                  <p:stCondLst>
                                    <p:cond delay="1000"/>
                                  </p:stCondLst>
                                  <p:childTnLst>
                                    <p:set>
                                      <p:cBhvr>
                                        <p:cTn id="329" dur="1" fill="hold">
                                          <p:stCondLst>
                                            <p:cond delay="0"/>
                                          </p:stCondLst>
                                        </p:cTn>
                                        <p:tgtEl>
                                          <p:spTgt spid="154"/>
                                        </p:tgtEl>
                                        <p:attrNameLst>
                                          <p:attrName>style.visibility</p:attrName>
                                        </p:attrNameLst>
                                      </p:cBhvr>
                                      <p:to>
                                        <p:strVal val="visible"/>
                                      </p:to>
                                    </p:set>
                                  </p:childTnLst>
                                </p:cTn>
                              </p:par>
                            </p:childTnLst>
                          </p:cTn>
                        </p:par>
                        <p:par>
                          <p:cTn id="330" fill="hold" nodeType="afterGroup">
                            <p:stCondLst>
                              <p:cond delay="15000"/>
                            </p:stCondLst>
                            <p:childTnLst>
                              <p:par>
                                <p:cTn id="331" presetID="1" presetClass="entr" presetSubtype="0" fill="hold" nodeType="afterEffect">
                                  <p:stCondLst>
                                    <p:cond delay="1000"/>
                                  </p:stCondLst>
                                  <p:childTnLst>
                                    <p:set>
                                      <p:cBhvr>
                                        <p:cTn id="332" dur="1" fill="hold">
                                          <p:stCondLst>
                                            <p:cond delay="0"/>
                                          </p:stCondLst>
                                        </p:cTn>
                                        <p:tgtEl>
                                          <p:spTgt spid="155"/>
                                        </p:tgtEl>
                                        <p:attrNameLst>
                                          <p:attrName>style.visibility</p:attrName>
                                        </p:attrNameLst>
                                      </p:cBhvr>
                                      <p:to>
                                        <p:strVal val="visible"/>
                                      </p:to>
                                    </p:set>
                                  </p:childTnLst>
                                </p:cTn>
                              </p:par>
                            </p:childTnLst>
                          </p:cTn>
                        </p:par>
                        <p:par>
                          <p:cTn id="333" fill="hold" nodeType="afterGroup">
                            <p:stCondLst>
                              <p:cond delay="16000"/>
                            </p:stCondLst>
                            <p:childTnLst>
                              <p:par>
                                <p:cTn id="334" presetID="1" presetClass="entr" presetSubtype="0" fill="hold" nodeType="afterEffect">
                                  <p:stCondLst>
                                    <p:cond delay="1000"/>
                                  </p:stCondLst>
                                  <p:childTnLst>
                                    <p:set>
                                      <p:cBhvr>
                                        <p:cTn id="335" dur="1" fill="hold">
                                          <p:stCondLst>
                                            <p:cond delay="0"/>
                                          </p:stCondLst>
                                        </p:cTn>
                                        <p:tgtEl>
                                          <p:spTgt spid="156"/>
                                        </p:tgtEl>
                                        <p:attrNameLst>
                                          <p:attrName>style.visibility</p:attrName>
                                        </p:attrNameLst>
                                      </p:cBhvr>
                                      <p:to>
                                        <p:strVal val="visible"/>
                                      </p:to>
                                    </p:set>
                                  </p:childTnLst>
                                </p:cTn>
                              </p:par>
                            </p:childTnLst>
                          </p:cTn>
                        </p:par>
                        <p:par>
                          <p:cTn id="336" fill="hold" nodeType="afterGroup">
                            <p:stCondLst>
                              <p:cond delay="17000"/>
                            </p:stCondLst>
                            <p:childTnLst>
                              <p:par>
                                <p:cTn id="337" presetID="1" presetClass="entr" presetSubtype="0" fill="hold" nodeType="afterEffect">
                                  <p:stCondLst>
                                    <p:cond delay="1000"/>
                                  </p:stCondLst>
                                  <p:childTnLst>
                                    <p:set>
                                      <p:cBhvr>
                                        <p:cTn id="338" dur="1" fill="hold">
                                          <p:stCondLst>
                                            <p:cond delay="0"/>
                                          </p:stCondLst>
                                        </p:cTn>
                                        <p:tgtEl>
                                          <p:spTgt spid="157"/>
                                        </p:tgtEl>
                                        <p:attrNameLst>
                                          <p:attrName>style.visibility</p:attrName>
                                        </p:attrNameLst>
                                      </p:cBhvr>
                                      <p:to>
                                        <p:strVal val="visible"/>
                                      </p:to>
                                    </p:set>
                                  </p:childTnLst>
                                </p:cTn>
                              </p:par>
                            </p:childTnLst>
                          </p:cTn>
                        </p:par>
                        <p:par>
                          <p:cTn id="339" fill="hold" nodeType="afterGroup">
                            <p:stCondLst>
                              <p:cond delay="18000"/>
                            </p:stCondLst>
                            <p:childTnLst>
                              <p:par>
                                <p:cTn id="340" presetID="1" presetClass="entr" presetSubtype="0" fill="hold" nodeType="afterEffect">
                                  <p:stCondLst>
                                    <p:cond delay="1000"/>
                                  </p:stCondLst>
                                  <p:childTnLst>
                                    <p:set>
                                      <p:cBhvr>
                                        <p:cTn id="341" dur="1" fill="hold">
                                          <p:stCondLst>
                                            <p:cond delay="0"/>
                                          </p:stCondLst>
                                        </p:cTn>
                                        <p:tgtEl>
                                          <p:spTgt spid="158"/>
                                        </p:tgtEl>
                                        <p:attrNameLst>
                                          <p:attrName>style.visibility</p:attrName>
                                        </p:attrNameLst>
                                      </p:cBhvr>
                                      <p:to>
                                        <p:strVal val="visible"/>
                                      </p:to>
                                    </p:set>
                                  </p:childTnLst>
                                </p:cTn>
                              </p:par>
                            </p:childTnLst>
                          </p:cTn>
                        </p:par>
                        <p:par>
                          <p:cTn id="342" fill="hold" nodeType="afterGroup">
                            <p:stCondLst>
                              <p:cond delay="19000"/>
                            </p:stCondLst>
                            <p:childTnLst>
                              <p:par>
                                <p:cTn id="343" presetID="1" presetClass="entr" presetSubtype="0" fill="hold" nodeType="afterEffect">
                                  <p:stCondLst>
                                    <p:cond delay="1000"/>
                                  </p:stCondLst>
                                  <p:childTnLst>
                                    <p:set>
                                      <p:cBhvr>
                                        <p:cTn id="344" dur="1" fill="hold">
                                          <p:stCondLst>
                                            <p:cond delay="0"/>
                                          </p:stCondLst>
                                        </p:cTn>
                                        <p:tgtEl>
                                          <p:spTgt spid="159"/>
                                        </p:tgtEl>
                                        <p:attrNameLst>
                                          <p:attrName>style.visibility</p:attrName>
                                        </p:attrNameLst>
                                      </p:cBhvr>
                                      <p:to>
                                        <p:strVal val="visible"/>
                                      </p:to>
                                    </p:set>
                                  </p:childTnLst>
                                </p:cTn>
                              </p:par>
                            </p:childTnLst>
                          </p:cTn>
                        </p:par>
                        <p:par>
                          <p:cTn id="345" fill="hold" nodeType="afterGroup">
                            <p:stCondLst>
                              <p:cond delay="20000"/>
                            </p:stCondLst>
                            <p:childTnLst>
                              <p:par>
                                <p:cTn id="346" presetID="1" presetClass="entr" presetSubtype="0" fill="hold" nodeType="afterEffect">
                                  <p:stCondLst>
                                    <p:cond delay="1000"/>
                                  </p:stCondLst>
                                  <p:childTnLst>
                                    <p:set>
                                      <p:cBhvr>
                                        <p:cTn id="347" dur="1" fill="hold">
                                          <p:stCondLst>
                                            <p:cond delay="0"/>
                                          </p:stCondLst>
                                        </p:cTn>
                                        <p:tgtEl>
                                          <p:spTgt spid="160"/>
                                        </p:tgtEl>
                                        <p:attrNameLst>
                                          <p:attrName>style.visibility</p:attrName>
                                        </p:attrNameLst>
                                      </p:cBhvr>
                                      <p:to>
                                        <p:strVal val="visible"/>
                                      </p:to>
                                    </p:set>
                                  </p:childTnLst>
                                </p:cTn>
                              </p:par>
                            </p:childTnLst>
                          </p:cTn>
                        </p:par>
                        <p:par>
                          <p:cTn id="348" fill="hold" nodeType="afterGroup">
                            <p:stCondLst>
                              <p:cond delay="21000"/>
                            </p:stCondLst>
                            <p:childTnLst>
                              <p:par>
                                <p:cTn id="349" presetID="1" presetClass="entr" presetSubtype="0" fill="hold" nodeType="afterEffect">
                                  <p:stCondLst>
                                    <p:cond delay="1000"/>
                                  </p:stCondLst>
                                  <p:childTnLst>
                                    <p:set>
                                      <p:cBhvr>
                                        <p:cTn id="350" dur="1" fill="hold">
                                          <p:stCondLst>
                                            <p:cond delay="0"/>
                                          </p:stCondLst>
                                        </p:cTn>
                                        <p:tgtEl>
                                          <p:spTgt spid="161"/>
                                        </p:tgtEl>
                                        <p:attrNameLst>
                                          <p:attrName>style.visibility</p:attrName>
                                        </p:attrNameLst>
                                      </p:cBhvr>
                                      <p:to>
                                        <p:strVal val="visible"/>
                                      </p:to>
                                    </p:set>
                                  </p:childTnLst>
                                </p:cTn>
                              </p:par>
                            </p:childTnLst>
                          </p:cTn>
                        </p:par>
                        <p:par>
                          <p:cTn id="351" fill="hold" nodeType="afterGroup">
                            <p:stCondLst>
                              <p:cond delay="22000"/>
                            </p:stCondLst>
                            <p:childTnLst>
                              <p:par>
                                <p:cTn id="352" presetID="1" presetClass="entr" presetSubtype="0" fill="hold" nodeType="afterEffect">
                                  <p:stCondLst>
                                    <p:cond delay="1000"/>
                                  </p:stCondLst>
                                  <p:childTnLst>
                                    <p:set>
                                      <p:cBhvr>
                                        <p:cTn id="353" dur="1" fill="hold">
                                          <p:stCondLst>
                                            <p:cond delay="0"/>
                                          </p:stCondLst>
                                        </p:cTn>
                                        <p:tgtEl>
                                          <p:spTgt spid="162"/>
                                        </p:tgtEl>
                                        <p:attrNameLst>
                                          <p:attrName>style.visibility</p:attrName>
                                        </p:attrNameLst>
                                      </p:cBhvr>
                                      <p:to>
                                        <p:strVal val="visible"/>
                                      </p:to>
                                    </p:set>
                                  </p:childTnLst>
                                </p:cTn>
                              </p:par>
                            </p:childTnLst>
                          </p:cTn>
                        </p:par>
                        <p:par>
                          <p:cTn id="354" fill="hold" nodeType="afterGroup">
                            <p:stCondLst>
                              <p:cond delay="23000"/>
                            </p:stCondLst>
                            <p:childTnLst>
                              <p:par>
                                <p:cTn id="355" presetID="1" presetClass="entr" presetSubtype="0" fill="hold" nodeType="afterEffect">
                                  <p:stCondLst>
                                    <p:cond delay="1000"/>
                                  </p:stCondLst>
                                  <p:childTnLst>
                                    <p:set>
                                      <p:cBhvr>
                                        <p:cTn id="356" dur="1" fill="hold">
                                          <p:stCondLst>
                                            <p:cond delay="0"/>
                                          </p:stCondLst>
                                        </p:cTn>
                                        <p:tgtEl>
                                          <p:spTgt spid="163"/>
                                        </p:tgtEl>
                                        <p:attrNameLst>
                                          <p:attrName>style.visibility</p:attrName>
                                        </p:attrNameLst>
                                      </p:cBhvr>
                                      <p:to>
                                        <p:strVal val="visible"/>
                                      </p:to>
                                    </p:set>
                                  </p:childTnLst>
                                </p:cTn>
                              </p:par>
                            </p:childTnLst>
                          </p:cTn>
                        </p:par>
                        <p:par>
                          <p:cTn id="357" fill="hold" nodeType="afterGroup">
                            <p:stCondLst>
                              <p:cond delay="24000"/>
                            </p:stCondLst>
                            <p:childTnLst>
                              <p:par>
                                <p:cTn id="358" presetID="1" presetClass="entr" presetSubtype="0" fill="hold" nodeType="afterEffect">
                                  <p:stCondLst>
                                    <p:cond delay="1000"/>
                                  </p:stCondLst>
                                  <p:childTnLst>
                                    <p:set>
                                      <p:cBhvr>
                                        <p:cTn id="359" dur="1" fill="hold">
                                          <p:stCondLst>
                                            <p:cond delay="0"/>
                                          </p:stCondLst>
                                        </p:cTn>
                                        <p:tgtEl>
                                          <p:spTgt spid="164"/>
                                        </p:tgtEl>
                                        <p:attrNameLst>
                                          <p:attrName>style.visibility</p:attrName>
                                        </p:attrNameLst>
                                      </p:cBhvr>
                                      <p:to>
                                        <p:strVal val="visible"/>
                                      </p:to>
                                    </p:set>
                                  </p:childTnLst>
                                </p:cTn>
                              </p:par>
                            </p:childTnLst>
                          </p:cTn>
                        </p:par>
                        <p:par>
                          <p:cTn id="360" fill="hold" nodeType="afterGroup">
                            <p:stCondLst>
                              <p:cond delay="25000"/>
                            </p:stCondLst>
                            <p:childTnLst>
                              <p:par>
                                <p:cTn id="361" presetID="1" presetClass="entr" presetSubtype="0" fill="hold" nodeType="afterEffect">
                                  <p:stCondLst>
                                    <p:cond delay="1000"/>
                                  </p:stCondLst>
                                  <p:childTnLst>
                                    <p:set>
                                      <p:cBhvr>
                                        <p:cTn id="362" dur="1" fill="hold">
                                          <p:stCondLst>
                                            <p:cond delay="0"/>
                                          </p:stCondLst>
                                        </p:cTn>
                                        <p:tgtEl>
                                          <p:spTgt spid="165"/>
                                        </p:tgtEl>
                                        <p:attrNameLst>
                                          <p:attrName>style.visibility</p:attrName>
                                        </p:attrNameLst>
                                      </p:cBhvr>
                                      <p:to>
                                        <p:strVal val="visible"/>
                                      </p:to>
                                    </p:set>
                                  </p:childTnLst>
                                </p:cTn>
                              </p:par>
                            </p:childTnLst>
                          </p:cTn>
                        </p:par>
                        <p:par>
                          <p:cTn id="363" fill="hold" nodeType="afterGroup">
                            <p:stCondLst>
                              <p:cond delay="26000"/>
                            </p:stCondLst>
                            <p:childTnLst>
                              <p:par>
                                <p:cTn id="364" presetID="1" presetClass="entr" presetSubtype="0" fill="hold" nodeType="afterEffect">
                                  <p:stCondLst>
                                    <p:cond delay="1000"/>
                                  </p:stCondLst>
                                  <p:childTnLst>
                                    <p:set>
                                      <p:cBhvr>
                                        <p:cTn id="365" dur="1" fill="hold">
                                          <p:stCondLst>
                                            <p:cond delay="0"/>
                                          </p:stCondLst>
                                        </p:cTn>
                                        <p:tgtEl>
                                          <p:spTgt spid="166"/>
                                        </p:tgtEl>
                                        <p:attrNameLst>
                                          <p:attrName>style.visibility</p:attrName>
                                        </p:attrNameLst>
                                      </p:cBhvr>
                                      <p:to>
                                        <p:strVal val="visible"/>
                                      </p:to>
                                    </p:set>
                                  </p:childTnLst>
                                </p:cTn>
                              </p:par>
                            </p:childTnLst>
                          </p:cTn>
                        </p:par>
                        <p:par>
                          <p:cTn id="366" fill="hold" nodeType="afterGroup">
                            <p:stCondLst>
                              <p:cond delay="27000"/>
                            </p:stCondLst>
                            <p:childTnLst>
                              <p:par>
                                <p:cTn id="367" presetID="1" presetClass="entr" presetSubtype="0" fill="hold" nodeType="afterEffect">
                                  <p:stCondLst>
                                    <p:cond delay="1000"/>
                                  </p:stCondLst>
                                  <p:childTnLst>
                                    <p:set>
                                      <p:cBhvr>
                                        <p:cTn id="368" dur="1" fill="hold">
                                          <p:stCondLst>
                                            <p:cond delay="0"/>
                                          </p:stCondLst>
                                        </p:cTn>
                                        <p:tgtEl>
                                          <p:spTgt spid="167"/>
                                        </p:tgtEl>
                                        <p:attrNameLst>
                                          <p:attrName>style.visibility</p:attrName>
                                        </p:attrNameLst>
                                      </p:cBhvr>
                                      <p:to>
                                        <p:strVal val="visible"/>
                                      </p:to>
                                    </p:set>
                                  </p:childTnLst>
                                </p:cTn>
                              </p:par>
                            </p:childTnLst>
                          </p:cTn>
                        </p:par>
                        <p:par>
                          <p:cTn id="369" fill="hold" nodeType="afterGroup">
                            <p:stCondLst>
                              <p:cond delay="28000"/>
                            </p:stCondLst>
                            <p:childTnLst>
                              <p:par>
                                <p:cTn id="370" presetID="1" presetClass="entr" presetSubtype="0" fill="hold" nodeType="afterEffect">
                                  <p:stCondLst>
                                    <p:cond delay="1000"/>
                                  </p:stCondLst>
                                  <p:childTnLst>
                                    <p:set>
                                      <p:cBhvr>
                                        <p:cTn id="371" dur="1" fill="hold">
                                          <p:stCondLst>
                                            <p:cond delay="0"/>
                                          </p:stCondLst>
                                        </p:cTn>
                                        <p:tgtEl>
                                          <p:spTgt spid="168"/>
                                        </p:tgtEl>
                                        <p:attrNameLst>
                                          <p:attrName>style.visibility</p:attrName>
                                        </p:attrNameLst>
                                      </p:cBhvr>
                                      <p:to>
                                        <p:strVal val="visible"/>
                                      </p:to>
                                    </p:set>
                                  </p:childTnLst>
                                </p:cTn>
                              </p:par>
                            </p:childTnLst>
                          </p:cTn>
                        </p:par>
                        <p:par>
                          <p:cTn id="372" fill="hold" nodeType="afterGroup">
                            <p:stCondLst>
                              <p:cond delay="29000"/>
                            </p:stCondLst>
                            <p:childTnLst>
                              <p:par>
                                <p:cTn id="373" presetID="1" presetClass="entr" presetSubtype="0" fill="hold" nodeType="afterEffect">
                                  <p:stCondLst>
                                    <p:cond delay="1000"/>
                                  </p:stCondLst>
                                  <p:childTnLst>
                                    <p:set>
                                      <p:cBhvr>
                                        <p:cTn id="374" dur="1" fill="hold">
                                          <p:stCondLst>
                                            <p:cond delay="0"/>
                                          </p:stCondLst>
                                        </p:cTn>
                                        <p:tgtEl>
                                          <p:spTgt spid="169"/>
                                        </p:tgtEl>
                                        <p:attrNameLst>
                                          <p:attrName>style.visibility</p:attrName>
                                        </p:attrNameLst>
                                      </p:cBhvr>
                                      <p:to>
                                        <p:strVal val="visible"/>
                                      </p:to>
                                    </p:set>
                                  </p:childTnLst>
                                </p:cTn>
                              </p:par>
                            </p:childTnLst>
                          </p:cTn>
                        </p:par>
                        <p:par>
                          <p:cTn id="375" fill="hold" nodeType="afterGroup">
                            <p:stCondLst>
                              <p:cond delay="30000"/>
                            </p:stCondLst>
                            <p:childTnLst>
                              <p:par>
                                <p:cTn id="376" presetID="1" presetClass="entr" presetSubtype="0" fill="hold" nodeType="afterEffect">
                                  <p:stCondLst>
                                    <p:cond delay="1000"/>
                                  </p:stCondLst>
                                  <p:childTnLst>
                                    <p:set>
                                      <p:cBhvr>
                                        <p:cTn id="377" dur="1" fill="hold">
                                          <p:stCondLst>
                                            <p:cond delay="0"/>
                                          </p:stCondLst>
                                        </p:cTn>
                                        <p:tgtEl>
                                          <p:spTgt spid="170"/>
                                        </p:tgtEl>
                                        <p:attrNameLst>
                                          <p:attrName>style.visibility</p:attrName>
                                        </p:attrNameLst>
                                      </p:cBhvr>
                                      <p:to>
                                        <p:strVal val="visible"/>
                                      </p:to>
                                    </p:set>
                                  </p:childTnLst>
                                </p:cTn>
                              </p:par>
                            </p:childTnLst>
                          </p:cTn>
                        </p:par>
                        <p:par>
                          <p:cTn id="378" fill="hold" nodeType="afterGroup">
                            <p:stCondLst>
                              <p:cond delay="31000"/>
                            </p:stCondLst>
                            <p:childTnLst>
                              <p:par>
                                <p:cTn id="379" presetID="1" presetClass="entr" presetSubtype="0" fill="hold" nodeType="afterEffect">
                                  <p:stCondLst>
                                    <p:cond delay="1000"/>
                                  </p:stCondLst>
                                  <p:childTnLst>
                                    <p:set>
                                      <p:cBhvr>
                                        <p:cTn id="380" dur="1" fill="hold">
                                          <p:stCondLst>
                                            <p:cond delay="0"/>
                                          </p:stCondLst>
                                        </p:cTn>
                                        <p:tgtEl>
                                          <p:spTgt spid="171"/>
                                        </p:tgtEl>
                                        <p:attrNameLst>
                                          <p:attrName>style.visibility</p:attrName>
                                        </p:attrNameLst>
                                      </p:cBhvr>
                                      <p:to>
                                        <p:strVal val="visible"/>
                                      </p:to>
                                    </p:set>
                                  </p:childTnLst>
                                </p:cTn>
                              </p:par>
                            </p:childTnLst>
                          </p:cTn>
                        </p:par>
                        <p:par>
                          <p:cTn id="381" fill="hold" nodeType="afterGroup">
                            <p:stCondLst>
                              <p:cond delay="32000"/>
                            </p:stCondLst>
                            <p:childTnLst>
                              <p:par>
                                <p:cTn id="382" presetID="1" presetClass="entr" presetSubtype="0" fill="hold" nodeType="afterEffect">
                                  <p:stCondLst>
                                    <p:cond delay="1000"/>
                                  </p:stCondLst>
                                  <p:childTnLst>
                                    <p:set>
                                      <p:cBhvr>
                                        <p:cTn id="383" dur="1" fill="hold">
                                          <p:stCondLst>
                                            <p:cond delay="0"/>
                                          </p:stCondLst>
                                        </p:cTn>
                                        <p:tgtEl>
                                          <p:spTgt spid="172"/>
                                        </p:tgtEl>
                                        <p:attrNameLst>
                                          <p:attrName>style.visibility</p:attrName>
                                        </p:attrNameLst>
                                      </p:cBhvr>
                                      <p:to>
                                        <p:strVal val="visible"/>
                                      </p:to>
                                    </p:set>
                                  </p:childTnLst>
                                </p:cTn>
                              </p:par>
                            </p:childTnLst>
                          </p:cTn>
                        </p:par>
                        <p:par>
                          <p:cTn id="384" fill="hold" nodeType="afterGroup">
                            <p:stCondLst>
                              <p:cond delay="33000"/>
                            </p:stCondLst>
                            <p:childTnLst>
                              <p:par>
                                <p:cTn id="385" presetID="1" presetClass="entr" presetSubtype="0" fill="hold" nodeType="afterEffect">
                                  <p:stCondLst>
                                    <p:cond delay="1000"/>
                                  </p:stCondLst>
                                  <p:childTnLst>
                                    <p:set>
                                      <p:cBhvr>
                                        <p:cTn id="386" dur="1" fill="hold">
                                          <p:stCondLst>
                                            <p:cond delay="0"/>
                                          </p:stCondLst>
                                        </p:cTn>
                                        <p:tgtEl>
                                          <p:spTgt spid="173"/>
                                        </p:tgtEl>
                                        <p:attrNameLst>
                                          <p:attrName>style.visibility</p:attrName>
                                        </p:attrNameLst>
                                      </p:cBhvr>
                                      <p:to>
                                        <p:strVal val="visible"/>
                                      </p:to>
                                    </p:set>
                                  </p:childTnLst>
                                </p:cTn>
                              </p:par>
                            </p:childTnLst>
                          </p:cTn>
                        </p:par>
                        <p:par>
                          <p:cTn id="387" fill="hold" nodeType="afterGroup">
                            <p:stCondLst>
                              <p:cond delay="34000"/>
                            </p:stCondLst>
                            <p:childTnLst>
                              <p:par>
                                <p:cTn id="388" presetID="1" presetClass="entr" presetSubtype="0" fill="hold" nodeType="afterEffect">
                                  <p:stCondLst>
                                    <p:cond delay="1000"/>
                                  </p:stCondLst>
                                  <p:childTnLst>
                                    <p:set>
                                      <p:cBhvr>
                                        <p:cTn id="389" dur="1" fill="hold">
                                          <p:stCondLst>
                                            <p:cond delay="0"/>
                                          </p:stCondLst>
                                        </p:cTn>
                                        <p:tgtEl>
                                          <p:spTgt spid="174"/>
                                        </p:tgtEl>
                                        <p:attrNameLst>
                                          <p:attrName>style.visibility</p:attrName>
                                        </p:attrNameLst>
                                      </p:cBhvr>
                                      <p:to>
                                        <p:strVal val="visible"/>
                                      </p:to>
                                    </p:set>
                                  </p:childTnLst>
                                </p:cTn>
                              </p:par>
                            </p:childTnLst>
                          </p:cTn>
                        </p:par>
                        <p:par>
                          <p:cTn id="390" fill="hold" nodeType="afterGroup">
                            <p:stCondLst>
                              <p:cond delay="35000"/>
                            </p:stCondLst>
                            <p:childTnLst>
                              <p:par>
                                <p:cTn id="391" presetID="1" presetClass="entr" presetSubtype="0" fill="hold" nodeType="afterEffect">
                                  <p:stCondLst>
                                    <p:cond delay="1000"/>
                                  </p:stCondLst>
                                  <p:childTnLst>
                                    <p:set>
                                      <p:cBhvr>
                                        <p:cTn id="392" dur="1" fill="hold">
                                          <p:stCondLst>
                                            <p:cond delay="0"/>
                                          </p:stCondLst>
                                        </p:cTn>
                                        <p:tgtEl>
                                          <p:spTgt spid="175"/>
                                        </p:tgtEl>
                                        <p:attrNameLst>
                                          <p:attrName>style.visibility</p:attrName>
                                        </p:attrNameLst>
                                      </p:cBhvr>
                                      <p:to>
                                        <p:strVal val="visible"/>
                                      </p:to>
                                    </p:set>
                                  </p:childTnLst>
                                </p:cTn>
                              </p:par>
                            </p:childTnLst>
                          </p:cTn>
                        </p:par>
                        <p:par>
                          <p:cTn id="393" fill="hold" nodeType="afterGroup">
                            <p:stCondLst>
                              <p:cond delay="36000"/>
                            </p:stCondLst>
                            <p:childTnLst>
                              <p:par>
                                <p:cTn id="394" presetID="1" presetClass="entr" presetSubtype="0" fill="hold" nodeType="afterEffect">
                                  <p:stCondLst>
                                    <p:cond delay="1000"/>
                                  </p:stCondLst>
                                  <p:childTnLst>
                                    <p:set>
                                      <p:cBhvr>
                                        <p:cTn id="395" dur="1" fill="hold">
                                          <p:stCondLst>
                                            <p:cond delay="0"/>
                                          </p:stCondLst>
                                        </p:cTn>
                                        <p:tgtEl>
                                          <p:spTgt spid="176"/>
                                        </p:tgtEl>
                                        <p:attrNameLst>
                                          <p:attrName>style.visibility</p:attrName>
                                        </p:attrNameLst>
                                      </p:cBhvr>
                                      <p:to>
                                        <p:strVal val="visible"/>
                                      </p:to>
                                    </p:set>
                                  </p:childTnLst>
                                </p:cTn>
                              </p:par>
                            </p:childTnLst>
                          </p:cTn>
                        </p:par>
                        <p:par>
                          <p:cTn id="396" fill="hold" nodeType="afterGroup">
                            <p:stCondLst>
                              <p:cond delay="37000"/>
                            </p:stCondLst>
                            <p:childTnLst>
                              <p:par>
                                <p:cTn id="397" presetID="1" presetClass="entr" presetSubtype="0" fill="hold" nodeType="afterEffect">
                                  <p:stCondLst>
                                    <p:cond delay="1000"/>
                                  </p:stCondLst>
                                  <p:childTnLst>
                                    <p:set>
                                      <p:cBhvr>
                                        <p:cTn id="398" dur="1" fill="hold">
                                          <p:stCondLst>
                                            <p:cond delay="0"/>
                                          </p:stCondLst>
                                        </p:cTn>
                                        <p:tgtEl>
                                          <p:spTgt spid="177"/>
                                        </p:tgtEl>
                                        <p:attrNameLst>
                                          <p:attrName>style.visibility</p:attrName>
                                        </p:attrNameLst>
                                      </p:cBhvr>
                                      <p:to>
                                        <p:strVal val="visible"/>
                                      </p:to>
                                    </p:set>
                                  </p:childTnLst>
                                </p:cTn>
                              </p:par>
                            </p:childTnLst>
                          </p:cTn>
                        </p:par>
                        <p:par>
                          <p:cTn id="399" fill="hold" nodeType="afterGroup">
                            <p:stCondLst>
                              <p:cond delay="38000"/>
                            </p:stCondLst>
                            <p:childTnLst>
                              <p:par>
                                <p:cTn id="400" presetID="1" presetClass="entr" presetSubtype="0" fill="hold" nodeType="afterEffect">
                                  <p:stCondLst>
                                    <p:cond delay="1000"/>
                                  </p:stCondLst>
                                  <p:childTnLst>
                                    <p:set>
                                      <p:cBhvr>
                                        <p:cTn id="401" dur="1" fill="hold">
                                          <p:stCondLst>
                                            <p:cond delay="0"/>
                                          </p:stCondLst>
                                        </p:cTn>
                                        <p:tgtEl>
                                          <p:spTgt spid="178"/>
                                        </p:tgtEl>
                                        <p:attrNameLst>
                                          <p:attrName>style.visibility</p:attrName>
                                        </p:attrNameLst>
                                      </p:cBhvr>
                                      <p:to>
                                        <p:strVal val="visible"/>
                                      </p:to>
                                    </p:set>
                                  </p:childTnLst>
                                </p:cTn>
                              </p:par>
                            </p:childTnLst>
                          </p:cTn>
                        </p:par>
                        <p:par>
                          <p:cTn id="402" fill="hold" nodeType="afterGroup">
                            <p:stCondLst>
                              <p:cond delay="39000"/>
                            </p:stCondLst>
                            <p:childTnLst>
                              <p:par>
                                <p:cTn id="403" presetID="1" presetClass="entr" presetSubtype="0" fill="hold" nodeType="afterEffect">
                                  <p:stCondLst>
                                    <p:cond delay="1000"/>
                                  </p:stCondLst>
                                  <p:childTnLst>
                                    <p:set>
                                      <p:cBhvr>
                                        <p:cTn id="404" dur="1" fill="hold">
                                          <p:stCondLst>
                                            <p:cond delay="0"/>
                                          </p:stCondLst>
                                        </p:cTn>
                                        <p:tgtEl>
                                          <p:spTgt spid="179"/>
                                        </p:tgtEl>
                                        <p:attrNameLst>
                                          <p:attrName>style.visibility</p:attrName>
                                        </p:attrNameLst>
                                      </p:cBhvr>
                                      <p:to>
                                        <p:strVal val="visible"/>
                                      </p:to>
                                    </p:set>
                                  </p:childTnLst>
                                </p:cTn>
                              </p:par>
                            </p:childTnLst>
                          </p:cTn>
                        </p:par>
                        <p:par>
                          <p:cTn id="405" fill="hold" nodeType="afterGroup">
                            <p:stCondLst>
                              <p:cond delay="40000"/>
                            </p:stCondLst>
                            <p:childTnLst>
                              <p:par>
                                <p:cTn id="406" presetID="1" presetClass="entr" presetSubtype="0" fill="hold" nodeType="afterEffect">
                                  <p:stCondLst>
                                    <p:cond delay="1000"/>
                                  </p:stCondLst>
                                  <p:childTnLst>
                                    <p:set>
                                      <p:cBhvr>
                                        <p:cTn id="407" dur="1" fill="hold">
                                          <p:stCondLst>
                                            <p:cond delay="0"/>
                                          </p:stCondLst>
                                        </p:cTn>
                                        <p:tgtEl>
                                          <p:spTgt spid="180"/>
                                        </p:tgtEl>
                                        <p:attrNameLst>
                                          <p:attrName>style.visibility</p:attrName>
                                        </p:attrNameLst>
                                      </p:cBhvr>
                                      <p:to>
                                        <p:strVal val="visible"/>
                                      </p:to>
                                    </p:set>
                                  </p:childTnLst>
                                </p:cTn>
                              </p:par>
                            </p:childTnLst>
                          </p:cTn>
                        </p:par>
                        <p:par>
                          <p:cTn id="408" fill="hold" nodeType="afterGroup">
                            <p:stCondLst>
                              <p:cond delay="41000"/>
                            </p:stCondLst>
                            <p:childTnLst>
                              <p:par>
                                <p:cTn id="409" presetID="1" presetClass="entr" presetSubtype="0" fill="hold" nodeType="afterEffect">
                                  <p:stCondLst>
                                    <p:cond delay="1000"/>
                                  </p:stCondLst>
                                  <p:childTnLst>
                                    <p:set>
                                      <p:cBhvr>
                                        <p:cTn id="410" dur="1" fill="hold">
                                          <p:stCondLst>
                                            <p:cond delay="0"/>
                                          </p:stCondLst>
                                        </p:cTn>
                                        <p:tgtEl>
                                          <p:spTgt spid="181"/>
                                        </p:tgtEl>
                                        <p:attrNameLst>
                                          <p:attrName>style.visibility</p:attrName>
                                        </p:attrNameLst>
                                      </p:cBhvr>
                                      <p:to>
                                        <p:strVal val="visible"/>
                                      </p:to>
                                    </p:set>
                                  </p:childTnLst>
                                </p:cTn>
                              </p:par>
                            </p:childTnLst>
                          </p:cTn>
                        </p:par>
                        <p:par>
                          <p:cTn id="411" fill="hold" nodeType="afterGroup">
                            <p:stCondLst>
                              <p:cond delay="42000"/>
                            </p:stCondLst>
                            <p:childTnLst>
                              <p:par>
                                <p:cTn id="412" presetID="1" presetClass="entr" presetSubtype="0" fill="hold" nodeType="afterEffect">
                                  <p:stCondLst>
                                    <p:cond delay="1000"/>
                                  </p:stCondLst>
                                  <p:childTnLst>
                                    <p:set>
                                      <p:cBhvr>
                                        <p:cTn id="413" dur="1" fill="hold">
                                          <p:stCondLst>
                                            <p:cond delay="0"/>
                                          </p:stCondLst>
                                        </p:cTn>
                                        <p:tgtEl>
                                          <p:spTgt spid="182"/>
                                        </p:tgtEl>
                                        <p:attrNameLst>
                                          <p:attrName>style.visibility</p:attrName>
                                        </p:attrNameLst>
                                      </p:cBhvr>
                                      <p:to>
                                        <p:strVal val="visible"/>
                                      </p:to>
                                    </p:set>
                                  </p:childTnLst>
                                </p:cTn>
                              </p:par>
                            </p:childTnLst>
                          </p:cTn>
                        </p:par>
                        <p:par>
                          <p:cTn id="414" fill="hold" nodeType="afterGroup">
                            <p:stCondLst>
                              <p:cond delay="43000"/>
                            </p:stCondLst>
                            <p:childTnLst>
                              <p:par>
                                <p:cTn id="415" presetID="1" presetClass="entr" presetSubtype="0" fill="hold" nodeType="afterEffect">
                                  <p:stCondLst>
                                    <p:cond delay="1000"/>
                                  </p:stCondLst>
                                  <p:childTnLst>
                                    <p:set>
                                      <p:cBhvr>
                                        <p:cTn id="416" dur="1" fill="hold">
                                          <p:stCondLst>
                                            <p:cond delay="0"/>
                                          </p:stCondLst>
                                        </p:cTn>
                                        <p:tgtEl>
                                          <p:spTgt spid="183"/>
                                        </p:tgtEl>
                                        <p:attrNameLst>
                                          <p:attrName>style.visibility</p:attrName>
                                        </p:attrNameLst>
                                      </p:cBhvr>
                                      <p:to>
                                        <p:strVal val="visible"/>
                                      </p:to>
                                    </p:set>
                                  </p:childTnLst>
                                </p:cTn>
                              </p:par>
                            </p:childTnLst>
                          </p:cTn>
                        </p:par>
                        <p:par>
                          <p:cTn id="417" fill="hold" nodeType="afterGroup">
                            <p:stCondLst>
                              <p:cond delay="44000"/>
                            </p:stCondLst>
                            <p:childTnLst>
                              <p:par>
                                <p:cTn id="418" presetID="1" presetClass="entr" presetSubtype="0" fill="hold" nodeType="afterEffect">
                                  <p:stCondLst>
                                    <p:cond delay="1000"/>
                                  </p:stCondLst>
                                  <p:childTnLst>
                                    <p:set>
                                      <p:cBhvr>
                                        <p:cTn id="419" dur="1" fill="hold">
                                          <p:stCondLst>
                                            <p:cond delay="0"/>
                                          </p:stCondLst>
                                        </p:cTn>
                                        <p:tgtEl>
                                          <p:spTgt spid="184"/>
                                        </p:tgtEl>
                                        <p:attrNameLst>
                                          <p:attrName>style.visibility</p:attrName>
                                        </p:attrNameLst>
                                      </p:cBhvr>
                                      <p:to>
                                        <p:strVal val="visible"/>
                                      </p:to>
                                    </p:set>
                                  </p:childTnLst>
                                </p:cTn>
                              </p:par>
                            </p:childTnLst>
                          </p:cTn>
                        </p:par>
                        <p:par>
                          <p:cTn id="420" fill="hold" nodeType="afterGroup">
                            <p:stCondLst>
                              <p:cond delay="45000"/>
                            </p:stCondLst>
                            <p:childTnLst>
                              <p:par>
                                <p:cTn id="421" presetID="1" presetClass="entr" presetSubtype="0" fill="hold" nodeType="afterEffect">
                                  <p:stCondLst>
                                    <p:cond delay="1000"/>
                                  </p:stCondLst>
                                  <p:childTnLst>
                                    <p:set>
                                      <p:cBhvr>
                                        <p:cTn id="422" dur="1" fill="hold">
                                          <p:stCondLst>
                                            <p:cond delay="0"/>
                                          </p:stCondLst>
                                        </p:cTn>
                                        <p:tgtEl>
                                          <p:spTgt spid="185"/>
                                        </p:tgtEl>
                                        <p:attrNameLst>
                                          <p:attrName>style.visibility</p:attrName>
                                        </p:attrNameLst>
                                      </p:cBhvr>
                                      <p:to>
                                        <p:strVal val="visible"/>
                                      </p:to>
                                    </p:set>
                                  </p:childTnLst>
                                </p:cTn>
                              </p:par>
                            </p:childTnLst>
                          </p:cTn>
                        </p:par>
                        <p:par>
                          <p:cTn id="423" fill="hold" nodeType="afterGroup">
                            <p:stCondLst>
                              <p:cond delay="46000"/>
                            </p:stCondLst>
                            <p:childTnLst>
                              <p:par>
                                <p:cTn id="424" presetID="1" presetClass="entr" presetSubtype="0" fill="hold" nodeType="afterEffect">
                                  <p:stCondLst>
                                    <p:cond delay="1000"/>
                                  </p:stCondLst>
                                  <p:childTnLst>
                                    <p:set>
                                      <p:cBhvr>
                                        <p:cTn id="425" dur="1" fill="hold">
                                          <p:stCondLst>
                                            <p:cond delay="0"/>
                                          </p:stCondLst>
                                        </p:cTn>
                                        <p:tgtEl>
                                          <p:spTgt spid="186"/>
                                        </p:tgtEl>
                                        <p:attrNameLst>
                                          <p:attrName>style.visibility</p:attrName>
                                        </p:attrNameLst>
                                      </p:cBhvr>
                                      <p:to>
                                        <p:strVal val="visible"/>
                                      </p:to>
                                    </p:set>
                                  </p:childTnLst>
                                </p:cTn>
                              </p:par>
                            </p:childTnLst>
                          </p:cTn>
                        </p:par>
                        <p:par>
                          <p:cTn id="426" fill="hold" nodeType="afterGroup">
                            <p:stCondLst>
                              <p:cond delay="47000"/>
                            </p:stCondLst>
                            <p:childTnLst>
                              <p:par>
                                <p:cTn id="427" presetID="1" presetClass="entr" presetSubtype="0" fill="hold" nodeType="afterEffect">
                                  <p:stCondLst>
                                    <p:cond delay="1000"/>
                                  </p:stCondLst>
                                  <p:childTnLst>
                                    <p:set>
                                      <p:cBhvr>
                                        <p:cTn id="428" dur="1" fill="hold">
                                          <p:stCondLst>
                                            <p:cond delay="0"/>
                                          </p:stCondLst>
                                        </p:cTn>
                                        <p:tgtEl>
                                          <p:spTgt spid="187"/>
                                        </p:tgtEl>
                                        <p:attrNameLst>
                                          <p:attrName>style.visibility</p:attrName>
                                        </p:attrNameLst>
                                      </p:cBhvr>
                                      <p:to>
                                        <p:strVal val="visible"/>
                                      </p:to>
                                    </p:set>
                                  </p:childTnLst>
                                </p:cTn>
                              </p:par>
                            </p:childTnLst>
                          </p:cTn>
                        </p:par>
                        <p:par>
                          <p:cTn id="429" fill="hold" nodeType="afterGroup">
                            <p:stCondLst>
                              <p:cond delay="48000"/>
                            </p:stCondLst>
                            <p:childTnLst>
                              <p:par>
                                <p:cTn id="430" presetID="1" presetClass="entr" presetSubtype="0" fill="hold" nodeType="afterEffect">
                                  <p:stCondLst>
                                    <p:cond delay="1000"/>
                                  </p:stCondLst>
                                  <p:childTnLst>
                                    <p:set>
                                      <p:cBhvr>
                                        <p:cTn id="431" dur="1" fill="hold">
                                          <p:stCondLst>
                                            <p:cond delay="0"/>
                                          </p:stCondLst>
                                        </p:cTn>
                                        <p:tgtEl>
                                          <p:spTgt spid="188"/>
                                        </p:tgtEl>
                                        <p:attrNameLst>
                                          <p:attrName>style.visibility</p:attrName>
                                        </p:attrNameLst>
                                      </p:cBhvr>
                                      <p:to>
                                        <p:strVal val="visible"/>
                                      </p:to>
                                    </p:set>
                                  </p:childTnLst>
                                </p:cTn>
                              </p:par>
                            </p:childTnLst>
                          </p:cTn>
                        </p:par>
                        <p:par>
                          <p:cTn id="432" fill="hold" nodeType="afterGroup">
                            <p:stCondLst>
                              <p:cond delay="49000"/>
                            </p:stCondLst>
                            <p:childTnLst>
                              <p:par>
                                <p:cTn id="433" presetID="1" presetClass="entr" presetSubtype="0" fill="hold" nodeType="afterEffect">
                                  <p:stCondLst>
                                    <p:cond delay="1000"/>
                                  </p:stCondLst>
                                  <p:childTnLst>
                                    <p:set>
                                      <p:cBhvr>
                                        <p:cTn id="434" dur="1" fill="hold">
                                          <p:stCondLst>
                                            <p:cond delay="0"/>
                                          </p:stCondLst>
                                        </p:cTn>
                                        <p:tgtEl>
                                          <p:spTgt spid="189"/>
                                        </p:tgtEl>
                                        <p:attrNameLst>
                                          <p:attrName>style.visibility</p:attrName>
                                        </p:attrNameLst>
                                      </p:cBhvr>
                                      <p:to>
                                        <p:strVal val="visible"/>
                                      </p:to>
                                    </p:set>
                                  </p:childTnLst>
                                </p:cTn>
                              </p:par>
                            </p:childTnLst>
                          </p:cTn>
                        </p:par>
                        <p:par>
                          <p:cTn id="435" fill="hold" nodeType="afterGroup">
                            <p:stCondLst>
                              <p:cond delay="50000"/>
                            </p:stCondLst>
                            <p:childTnLst>
                              <p:par>
                                <p:cTn id="436" presetID="1" presetClass="entr" presetSubtype="0" fill="hold" nodeType="afterEffect">
                                  <p:stCondLst>
                                    <p:cond delay="1000"/>
                                  </p:stCondLst>
                                  <p:childTnLst>
                                    <p:set>
                                      <p:cBhvr>
                                        <p:cTn id="437" dur="1" fill="hold">
                                          <p:stCondLst>
                                            <p:cond delay="0"/>
                                          </p:stCondLst>
                                        </p:cTn>
                                        <p:tgtEl>
                                          <p:spTgt spid="190"/>
                                        </p:tgtEl>
                                        <p:attrNameLst>
                                          <p:attrName>style.visibility</p:attrName>
                                        </p:attrNameLst>
                                      </p:cBhvr>
                                      <p:to>
                                        <p:strVal val="visible"/>
                                      </p:to>
                                    </p:set>
                                  </p:childTnLst>
                                </p:cTn>
                              </p:par>
                            </p:childTnLst>
                          </p:cTn>
                        </p:par>
                        <p:par>
                          <p:cTn id="438" fill="hold" nodeType="afterGroup">
                            <p:stCondLst>
                              <p:cond delay="51000"/>
                            </p:stCondLst>
                            <p:childTnLst>
                              <p:par>
                                <p:cTn id="439" presetID="1" presetClass="entr" presetSubtype="0" fill="hold" nodeType="afterEffect">
                                  <p:stCondLst>
                                    <p:cond delay="1000"/>
                                  </p:stCondLst>
                                  <p:childTnLst>
                                    <p:set>
                                      <p:cBhvr>
                                        <p:cTn id="440" dur="1" fill="hold">
                                          <p:stCondLst>
                                            <p:cond delay="0"/>
                                          </p:stCondLst>
                                        </p:cTn>
                                        <p:tgtEl>
                                          <p:spTgt spid="191"/>
                                        </p:tgtEl>
                                        <p:attrNameLst>
                                          <p:attrName>style.visibility</p:attrName>
                                        </p:attrNameLst>
                                      </p:cBhvr>
                                      <p:to>
                                        <p:strVal val="visible"/>
                                      </p:to>
                                    </p:set>
                                  </p:childTnLst>
                                </p:cTn>
                              </p:par>
                            </p:childTnLst>
                          </p:cTn>
                        </p:par>
                        <p:par>
                          <p:cTn id="441" fill="hold" nodeType="afterGroup">
                            <p:stCondLst>
                              <p:cond delay="52000"/>
                            </p:stCondLst>
                            <p:childTnLst>
                              <p:par>
                                <p:cTn id="442" presetID="1" presetClass="entr" presetSubtype="0" fill="hold" nodeType="afterEffect">
                                  <p:stCondLst>
                                    <p:cond delay="1000"/>
                                  </p:stCondLst>
                                  <p:childTnLst>
                                    <p:set>
                                      <p:cBhvr>
                                        <p:cTn id="443" dur="1" fill="hold">
                                          <p:stCondLst>
                                            <p:cond delay="0"/>
                                          </p:stCondLst>
                                        </p:cTn>
                                        <p:tgtEl>
                                          <p:spTgt spid="192"/>
                                        </p:tgtEl>
                                        <p:attrNameLst>
                                          <p:attrName>style.visibility</p:attrName>
                                        </p:attrNameLst>
                                      </p:cBhvr>
                                      <p:to>
                                        <p:strVal val="visible"/>
                                      </p:to>
                                    </p:set>
                                  </p:childTnLst>
                                </p:cTn>
                              </p:par>
                            </p:childTnLst>
                          </p:cTn>
                        </p:par>
                        <p:par>
                          <p:cTn id="444" fill="hold" nodeType="afterGroup">
                            <p:stCondLst>
                              <p:cond delay="53000"/>
                            </p:stCondLst>
                            <p:childTnLst>
                              <p:par>
                                <p:cTn id="445" presetID="1" presetClass="entr" presetSubtype="0" fill="hold" nodeType="afterEffect">
                                  <p:stCondLst>
                                    <p:cond delay="1000"/>
                                  </p:stCondLst>
                                  <p:childTnLst>
                                    <p:set>
                                      <p:cBhvr>
                                        <p:cTn id="446" dur="1" fill="hold">
                                          <p:stCondLst>
                                            <p:cond delay="0"/>
                                          </p:stCondLst>
                                        </p:cTn>
                                        <p:tgtEl>
                                          <p:spTgt spid="193"/>
                                        </p:tgtEl>
                                        <p:attrNameLst>
                                          <p:attrName>style.visibility</p:attrName>
                                        </p:attrNameLst>
                                      </p:cBhvr>
                                      <p:to>
                                        <p:strVal val="visible"/>
                                      </p:to>
                                    </p:set>
                                  </p:childTnLst>
                                </p:cTn>
                              </p:par>
                            </p:childTnLst>
                          </p:cTn>
                        </p:par>
                        <p:par>
                          <p:cTn id="447" fill="hold" nodeType="afterGroup">
                            <p:stCondLst>
                              <p:cond delay="54000"/>
                            </p:stCondLst>
                            <p:childTnLst>
                              <p:par>
                                <p:cTn id="448" presetID="1" presetClass="entr" presetSubtype="0" fill="hold" nodeType="afterEffect">
                                  <p:stCondLst>
                                    <p:cond delay="1000"/>
                                  </p:stCondLst>
                                  <p:childTnLst>
                                    <p:set>
                                      <p:cBhvr>
                                        <p:cTn id="449" dur="1" fill="hold">
                                          <p:stCondLst>
                                            <p:cond delay="0"/>
                                          </p:stCondLst>
                                        </p:cTn>
                                        <p:tgtEl>
                                          <p:spTgt spid="194"/>
                                        </p:tgtEl>
                                        <p:attrNameLst>
                                          <p:attrName>style.visibility</p:attrName>
                                        </p:attrNameLst>
                                      </p:cBhvr>
                                      <p:to>
                                        <p:strVal val="visible"/>
                                      </p:to>
                                    </p:set>
                                  </p:childTnLst>
                                </p:cTn>
                              </p:par>
                            </p:childTnLst>
                          </p:cTn>
                        </p:par>
                        <p:par>
                          <p:cTn id="450" fill="hold" nodeType="afterGroup">
                            <p:stCondLst>
                              <p:cond delay="55000"/>
                            </p:stCondLst>
                            <p:childTnLst>
                              <p:par>
                                <p:cTn id="451" presetID="1" presetClass="entr" presetSubtype="0" fill="hold" nodeType="afterEffect">
                                  <p:stCondLst>
                                    <p:cond delay="1000"/>
                                  </p:stCondLst>
                                  <p:childTnLst>
                                    <p:set>
                                      <p:cBhvr>
                                        <p:cTn id="452" dur="1" fill="hold">
                                          <p:stCondLst>
                                            <p:cond delay="0"/>
                                          </p:stCondLst>
                                        </p:cTn>
                                        <p:tgtEl>
                                          <p:spTgt spid="195"/>
                                        </p:tgtEl>
                                        <p:attrNameLst>
                                          <p:attrName>style.visibility</p:attrName>
                                        </p:attrNameLst>
                                      </p:cBhvr>
                                      <p:to>
                                        <p:strVal val="visible"/>
                                      </p:to>
                                    </p:set>
                                  </p:childTnLst>
                                </p:cTn>
                              </p:par>
                            </p:childTnLst>
                          </p:cTn>
                        </p:par>
                        <p:par>
                          <p:cTn id="453" fill="hold" nodeType="afterGroup">
                            <p:stCondLst>
                              <p:cond delay="56000"/>
                            </p:stCondLst>
                            <p:childTnLst>
                              <p:par>
                                <p:cTn id="454" presetID="1" presetClass="entr" presetSubtype="0" fill="hold" nodeType="afterEffect">
                                  <p:stCondLst>
                                    <p:cond delay="1000"/>
                                  </p:stCondLst>
                                  <p:childTnLst>
                                    <p:set>
                                      <p:cBhvr>
                                        <p:cTn id="455" dur="1" fill="hold">
                                          <p:stCondLst>
                                            <p:cond delay="0"/>
                                          </p:stCondLst>
                                        </p:cTn>
                                        <p:tgtEl>
                                          <p:spTgt spid="196"/>
                                        </p:tgtEl>
                                        <p:attrNameLst>
                                          <p:attrName>style.visibility</p:attrName>
                                        </p:attrNameLst>
                                      </p:cBhvr>
                                      <p:to>
                                        <p:strVal val="visible"/>
                                      </p:to>
                                    </p:set>
                                  </p:childTnLst>
                                </p:cTn>
                              </p:par>
                            </p:childTnLst>
                          </p:cTn>
                        </p:par>
                        <p:par>
                          <p:cTn id="456" fill="hold" nodeType="afterGroup">
                            <p:stCondLst>
                              <p:cond delay="57000"/>
                            </p:stCondLst>
                            <p:childTnLst>
                              <p:par>
                                <p:cTn id="457" presetID="1" presetClass="entr" presetSubtype="0" fill="hold" nodeType="afterEffect">
                                  <p:stCondLst>
                                    <p:cond delay="1000"/>
                                  </p:stCondLst>
                                  <p:childTnLst>
                                    <p:set>
                                      <p:cBhvr>
                                        <p:cTn id="458" dur="1" fill="hold">
                                          <p:stCondLst>
                                            <p:cond delay="0"/>
                                          </p:stCondLst>
                                        </p:cTn>
                                        <p:tgtEl>
                                          <p:spTgt spid="197"/>
                                        </p:tgtEl>
                                        <p:attrNameLst>
                                          <p:attrName>style.visibility</p:attrName>
                                        </p:attrNameLst>
                                      </p:cBhvr>
                                      <p:to>
                                        <p:strVal val="visible"/>
                                      </p:to>
                                    </p:set>
                                  </p:childTnLst>
                                </p:cTn>
                              </p:par>
                            </p:childTnLst>
                          </p:cTn>
                        </p:par>
                        <p:par>
                          <p:cTn id="459" fill="hold" nodeType="afterGroup">
                            <p:stCondLst>
                              <p:cond delay="58000"/>
                            </p:stCondLst>
                            <p:childTnLst>
                              <p:par>
                                <p:cTn id="460" presetID="1" presetClass="entr" presetSubtype="0" fill="hold" nodeType="afterEffect">
                                  <p:stCondLst>
                                    <p:cond delay="1000"/>
                                  </p:stCondLst>
                                  <p:childTnLst>
                                    <p:set>
                                      <p:cBhvr>
                                        <p:cTn id="461" dur="1" fill="hold">
                                          <p:stCondLst>
                                            <p:cond delay="0"/>
                                          </p:stCondLst>
                                        </p:cTn>
                                        <p:tgtEl>
                                          <p:spTgt spid="198"/>
                                        </p:tgtEl>
                                        <p:attrNameLst>
                                          <p:attrName>style.visibility</p:attrName>
                                        </p:attrNameLst>
                                      </p:cBhvr>
                                      <p:to>
                                        <p:strVal val="visible"/>
                                      </p:to>
                                    </p:set>
                                  </p:childTnLst>
                                </p:cTn>
                              </p:par>
                            </p:childTnLst>
                          </p:cTn>
                        </p:par>
                        <p:par>
                          <p:cTn id="462" fill="hold" nodeType="afterGroup">
                            <p:stCondLst>
                              <p:cond delay="59000"/>
                            </p:stCondLst>
                            <p:childTnLst>
                              <p:par>
                                <p:cTn id="463" presetID="1" presetClass="entr" presetSubtype="0" fill="hold" nodeType="afterEffect">
                                  <p:stCondLst>
                                    <p:cond delay="1000"/>
                                  </p:stCondLst>
                                  <p:childTnLst>
                                    <p:set>
                                      <p:cBhvr>
                                        <p:cTn id="464" dur="1" fill="hold">
                                          <p:stCondLst>
                                            <p:cond delay="0"/>
                                          </p:stCondLst>
                                        </p:cTn>
                                        <p:tgtEl>
                                          <p:spTgt spid="199"/>
                                        </p:tgtEl>
                                        <p:attrNameLst>
                                          <p:attrName>style.visibility</p:attrName>
                                        </p:attrNameLst>
                                      </p:cBhvr>
                                      <p:to>
                                        <p:strVal val="visible"/>
                                      </p:to>
                                    </p:set>
                                  </p:childTnLst>
                                </p:cTn>
                              </p:par>
                            </p:childTnLst>
                          </p:cTn>
                        </p:par>
                        <p:par>
                          <p:cTn id="465" fill="hold" nodeType="afterGroup">
                            <p:stCondLst>
                              <p:cond delay="60000"/>
                            </p:stCondLst>
                            <p:childTnLst>
                              <p:par>
                                <p:cTn id="466" presetID="1" presetClass="entr" presetSubtype="0" fill="hold" nodeType="afterEffect">
                                  <p:stCondLst>
                                    <p:cond delay="0"/>
                                  </p:stCondLst>
                                  <p:childTnLst>
                                    <p:set>
                                      <p:cBhvr>
                                        <p:cTn id="467"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37"/>
                  </p:tgtEl>
                </p:cond>
              </p:nextCondLst>
            </p:seq>
          </p:childTnLst>
        </p:cTn>
      </p:par>
    </p:tnLst>
    <p:bldLst>
      <p:bldP spid="223" grpId="0"/>
      <p:bldP spid="224" grpId="0"/>
      <p:bldP spid="225" grpId="0"/>
      <p:bldP spid="228" grpId="0"/>
      <p:bldP spid="229" grpId="0"/>
      <p:bldP spid="230" grpId="0"/>
      <p:bldP spid="233" grpId="0"/>
      <p:bldP spid="234" grpId="0"/>
      <p:bldP spid="235" grpId="0"/>
      <p:bldP spid="238" grpId="0"/>
      <p:bldP spid="239" grpId="0"/>
      <p:bldP spid="240" grpId="0"/>
      <p:bldP spid="243" grpId="0"/>
      <p:bldP spid="244" grpId="0"/>
      <p:bldP spid="245" grpId="0"/>
      <p:bldP spid="248" grpId="0"/>
      <p:bldP spid="249" grpId="0"/>
      <p:bldP spid="250" grpId="0"/>
      <p:bldP spid="253" grpId="0"/>
      <p:bldP spid="254" grpId="0"/>
      <p:bldP spid="255" grpId="0"/>
      <p:bldP spid="210" grpId="0" animBg="1"/>
      <p:bldP spid="210" grpId="1" animBg="1"/>
      <p:bldP spid="210" grpId="2" animBg="1"/>
      <p:bldP spid="210" grpId="3" animBg="1"/>
      <p:bldP spid="210" grpId="4" animBg="1"/>
      <p:bldP spid="210" grpId="5" animBg="1"/>
      <p:bldP spid="210" grpId="6" animBg="1"/>
      <p:bldP spid="210" grpId="7" animBg="1"/>
      <p:bldP spid="210" grpId="8" animBg="1"/>
      <p:bldP spid="210" grpId="9" animBg="1"/>
      <p:bldP spid="210" grpId="10" animBg="1"/>
      <p:bldP spid="210" grpId="11" animBg="1"/>
      <p:bldP spid="210" grpId="12" animBg="1"/>
      <p:bldP spid="210" grpId="13" animBg="1"/>
      <p:bldP spid="210" grpId="14" animBg="1"/>
      <p:bldP spid="210" grpId="15" animBg="1"/>
      <p:bldP spid="210" grpId="16" animBg="1"/>
      <p:bldP spid="210" grpId="17" animBg="1"/>
      <p:bldP spid="210" grpId="18" animBg="1"/>
      <p:bldP spid="210" grpId="19" animBg="1"/>
      <p:bldP spid="210" grpId="20" animBg="1"/>
      <p:bldP spid="210" grpId="21" animBg="1"/>
      <p:bldP spid="210" grpId="22" animBg="1"/>
      <p:bldP spid="210" grpId="23" animBg="1"/>
      <p:bldP spid="210" grpId="24" animBg="1"/>
      <p:bldP spid="210" grpId="25" animBg="1"/>
      <p:bldP spid="210" grpId="26" animBg="1"/>
      <p:bldP spid="210" grpId="27" animBg="1"/>
      <p:bldP spid="210" grpId="28" animBg="1"/>
      <p:bldP spid="210" grpId="29" animBg="1"/>
      <p:bldP spid="210" grpId="30" animBg="1"/>
      <p:bldP spid="210" grpId="31" animBg="1"/>
      <p:bldP spid="210" grpId="32" animBg="1"/>
      <p:bldP spid="210" grpId="33" animBg="1"/>
      <p:bldP spid="210" grpId="34" animBg="1"/>
      <p:bldP spid="210" grpId="35" animBg="1"/>
      <p:bldP spid="210" grpId="36" animBg="1"/>
      <p:bldP spid="210" grpId="37" animBg="1"/>
      <p:bldP spid="210" grpId="38" animBg="1"/>
      <p:bldP spid="210" grpId="39" animBg="1"/>
      <p:bldP spid="210" grpId="40" animBg="1"/>
      <p:bldP spid="210" grpId="41"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41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
            <a:extLst>
              <a:ext uri="{FF2B5EF4-FFF2-40B4-BE49-F238E27FC236}">
                <a16:creationId xmlns:a16="http://schemas.microsoft.com/office/drawing/2014/main" id="{0CC13B6D-0B8A-A482-2D89-8E227FAF71DF}"/>
              </a:ext>
            </a:extLst>
          </p:cNvPr>
          <p:cNvPicPr>
            <a:picLocks noChangeAspect="1"/>
          </p:cNvPicPr>
          <p:nvPr/>
        </p:nvPicPr>
        <p:blipFill>
          <a:blip r:embed="rId2">
            <a:extLst>
              <a:ext uri="{28A0092B-C50C-407E-A947-70E740481C1C}">
                <a14:useLocalDpi xmlns:a14="http://schemas.microsoft.com/office/drawing/2010/main" val="0"/>
              </a:ext>
            </a:extLst>
          </a:blip>
          <a:srcRect t="233"/>
          <a:stretch>
            <a:fillRect/>
          </a:stretch>
        </p:blipFill>
        <p:spPr bwMode="auto">
          <a:xfrm>
            <a:off x="2111376" y="1543050"/>
            <a:ext cx="794067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72">
            <a:extLst>
              <a:ext uri="{FF2B5EF4-FFF2-40B4-BE49-F238E27FC236}">
                <a16:creationId xmlns:a16="http://schemas.microsoft.com/office/drawing/2014/main" id="{98D4325A-4CED-1ECD-254F-A418C52B69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31200" y="1892300"/>
            <a:ext cx="1258888"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73">
            <a:extLst>
              <a:ext uri="{FF2B5EF4-FFF2-40B4-BE49-F238E27FC236}">
                <a16:creationId xmlns:a16="http://schemas.microsoft.com/office/drawing/2014/main" id="{B2DF2C11-B45B-F1A7-82F3-C9A35D3C35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61238" y="1766889"/>
            <a:ext cx="1255712"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74">
            <a:extLst>
              <a:ext uri="{FF2B5EF4-FFF2-40B4-BE49-F238E27FC236}">
                <a16:creationId xmlns:a16="http://schemas.microsoft.com/office/drawing/2014/main" id="{11AF921C-B35C-FA13-969E-AAF7071B73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6514" y="1892300"/>
            <a:ext cx="1258887"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75">
            <a:extLst>
              <a:ext uri="{FF2B5EF4-FFF2-40B4-BE49-F238E27FC236}">
                <a16:creationId xmlns:a16="http://schemas.microsoft.com/office/drawing/2014/main" id="{3381034A-D2A6-3D61-60EF-52EFB12F7B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3375" y="1766889"/>
            <a:ext cx="1258888"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76">
            <a:extLst>
              <a:ext uri="{FF2B5EF4-FFF2-40B4-BE49-F238E27FC236}">
                <a16:creationId xmlns:a16="http://schemas.microsoft.com/office/drawing/2014/main" id="{F506CCE3-685C-9ACD-3496-B855F42754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0239" y="1892300"/>
            <a:ext cx="1258887"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77">
            <a:extLst>
              <a:ext uri="{FF2B5EF4-FFF2-40B4-BE49-F238E27FC236}">
                <a16:creationId xmlns:a16="http://schemas.microsoft.com/office/drawing/2014/main" id="{2D23F0B8-8999-C915-031B-4928DFF215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7100" y="1766889"/>
            <a:ext cx="12573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78">
            <a:extLst>
              <a:ext uri="{FF2B5EF4-FFF2-40B4-BE49-F238E27FC236}">
                <a16:creationId xmlns:a16="http://schemas.microsoft.com/office/drawing/2014/main" id="{440FEA51-D56D-DC3C-F8BF-9DA31E2959B6}"/>
              </a:ext>
            </a:extLst>
          </p:cNvPr>
          <p:cNvPicPr>
            <a:picLocks noChangeAspect="1"/>
          </p:cNvPicPr>
          <p:nvPr/>
        </p:nvPicPr>
        <p:blipFill>
          <a:blip r:embed="rId3">
            <a:extLst>
              <a:ext uri="{28A0092B-C50C-407E-A947-70E740481C1C}">
                <a14:useLocalDpi xmlns:a14="http://schemas.microsoft.com/office/drawing/2010/main" val="0"/>
              </a:ext>
            </a:extLst>
          </a:blip>
          <a:srcRect b="76497"/>
          <a:stretch>
            <a:fillRect/>
          </a:stretch>
        </p:blipFill>
        <p:spPr bwMode="auto">
          <a:xfrm>
            <a:off x="2492375" y="3435350"/>
            <a:ext cx="125888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rrect 1">
            <a:extLst>
              <a:ext uri="{FF2B5EF4-FFF2-40B4-BE49-F238E27FC236}">
                <a16:creationId xmlns:a16="http://schemas.microsoft.com/office/drawing/2014/main" id="{8B270491-1206-9AA7-8369-BBE0FD7F680D}"/>
              </a:ext>
            </a:extLst>
          </p:cNvPr>
          <p:cNvSpPr/>
          <p:nvPr/>
        </p:nvSpPr>
        <p:spPr>
          <a:xfrm>
            <a:off x="2854325" y="364490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m</a:t>
            </a:r>
          </a:p>
        </p:txBody>
      </p:sp>
      <p:sp>
        <p:nvSpPr>
          <p:cNvPr id="222" name="correct 1">
            <a:extLst>
              <a:ext uri="{FF2B5EF4-FFF2-40B4-BE49-F238E27FC236}">
                <a16:creationId xmlns:a16="http://schemas.microsoft.com/office/drawing/2014/main" id="{BBDB878F-00D4-719C-8FD5-7CA64B13754E}"/>
              </a:ext>
            </a:extLst>
          </p:cNvPr>
          <p:cNvSpPr/>
          <p:nvPr/>
        </p:nvSpPr>
        <p:spPr>
          <a:xfrm>
            <a:off x="3822700" y="309403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e</a:t>
            </a:r>
          </a:p>
        </p:txBody>
      </p:sp>
      <p:sp>
        <p:nvSpPr>
          <p:cNvPr id="223" name="Oval 222">
            <a:extLst>
              <a:ext uri="{FF2B5EF4-FFF2-40B4-BE49-F238E27FC236}">
                <a16:creationId xmlns:a16="http://schemas.microsoft.com/office/drawing/2014/main" id="{C295CA02-DE32-BC56-D292-D9850F807CFC}"/>
              </a:ext>
            </a:extLst>
          </p:cNvPr>
          <p:cNvSpPr/>
          <p:nvPr/>
        </p:nvSpPr>
        <p:spPr>
          <a:xfrm>
            <a:off x="3808413" y="212248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a</a:t>
            </a:r>
          </a:p>
        </p:txBody>
      </p:sp>
      <p:sp>
        <p:nvSpPr>
          <p:cNvPr id="224" name="Oval 223">
            <a:extLst>
              <a:ext uri="{FF2B5EF4-FFF2-40B4-BE49-F238E27FC236}">
                <a16:creationId xmlns:a16="http://schemas.microsoft.com/office/drawing/2014/main" id="{0B440164-37A8-A44A-4F3E-A264A0D54B83}"/>
              </a:ext>
            </a:extLst>
          </p:cNvPr>
          <p:cNvSpPr/>
          <p:nvPr/>
        </p:nvSpPr>
        <p:spPr>
          <a:xfrm>
            <a:off x="3810000" y="417830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y</a:t>
            </a:r>
          </a:p>
        </p:txBody>
      </p:sp>
      <p:sp>
        <p:nvSpPr>
          <p:cNvPr id="225" name="Oval 224">
            <a:extLst>
              <a:ext uri="{FF2B5EF4-FFF2-40B4-BE49-F238E27FC236}">
                <a16:creationId xmlns:a16="http://schemas.microsoft.com/office/drawing/2014/main" id="{9243F23A-98A7-2BB5-8A2F-0A0F6BA0B713}"/>
              </a:ext>
            </a:extLst>
          </p:cNvPr>
          <p:cNvSpPr/>
          <p:nvPr/>
        </p:nvSpPr>
        <p:spPr>
          <a:xfrm>
            <a:off x="3740150" y="51498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i</a:t>
            </a:r>
          </a:p>
        </p:txBody>
      </p:sp>
      <p:sp>
        <p:nvSpPr>
          <p:cNvPr id="227" name="correct 1">
            <a:extLst>
              <a:ext uri="{FF2B5EF4-FFF2-40B4-BE49-F238E27FC236}">
                <a16:creationId xmlns:a16="http://schemas.microsoft.com/office/drawing/2014/main" id="{AF6901C4-BBBB-63FD-0915-6397BF8F48D3}"/>
              </a:ext>
            </a:extLst>
          </p:cNvPr>
          <p:cNvSpPr/>
          <p:nvPr/>
        </p:nvSpPr>
        <p:spPr>
          <a:xfrm>
            <a:off x="4786313" y="51371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a</a:t>
            </a:r>
          </a:p>
        </p:txBody>
      </p:sp>
      <p:sp>
        <p:nvSpPr>
          <p:cNvPr id="228" name="Oval 227">
            <a:extLst>
              <a:ext uri="{FF2B5EF4-FFF2-40B4-BE49-F238E27FC236}">
                <a16:creationId xmlns:a16="http://schemas.microsoft.com/office/drawing/2014/main" id="{7F64420C-989C-3828-4374-13B3E01AF802}"/>
              </a:ext>
            </a:extLst>
          </p:cNvPr>
          <p:cNvSpPr/>
          <p:nvPr/>
        </p:nvSpPr>
        <p:spPr>
          <a:xfrm>
            <a:off x="4733925" y="30797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f</a:t>
            </a:r>
          </a:p>
        </p:txBody>
      </p:sp>
      <p:sp>
        <p:nvSpPr>
          <p:cNvPr id="229" name="Oval 228">
            <a:extLst>
              <a:ext uri="{FF2B5EF4-FFF2-40B4-BE49-F238E27FC236}">
                <a16:creationId xmlns:a16="http://schemas.microsoft.com/office/drawing/2014/main" id="{F0EB11DF-D4AF-E9DE-5034-5C96C6E04B56}"/>
              </a:ext>
            </a:extLst>
          </p:cNvPr>
          <p:cNvSpPr/>
          <p:nvPr/>
        </p:nvSpPr>
        <p:spPr>
          <a:xfrm>
            <a:off x="4840288" y="213836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h</a:t>
            </a:r>
          </a:p>
        </p:txBody>
      </p:sp>
      <p:sp>
        <p:nvSpPr>
          <p:cNvPr id="230" name="Oval 229">
            <a:extLst>
              <a:ext uri="{FF2B5EF4-FFF2-40B4-BE49-F238E27FC236}">
                <a16:creationId xmlns:a16="http://schemas.microsoft.com/office/drawing/2014/main" id="{05BDEC70-09DF-0887-43C0-F307A9BFDD0F}"/>
              </a:ext>
            </a:extLst>
          </p:cNvPr>
          <p:cNvSpPr/>
          <p:nvPr/>
        </p:nvSpPr>
        <p:spPr>
          <a:xfrm>
            <a:off x="4813300" y="4117975"/>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e</a:t>
            </a:r>
          </a:p>
        </p:txBody>
      </p:sp>
      <p:sp>
        <p:nvSpPr>
          <p:cNvPr id="232" name="correct 1">
            <a:extLst>
              <a:ext uri="{FF2B5EF4-FFF2-40B4-BE49-F238E27FC236}">
                <a16:creationId xmlns:a16="http://schemas.microsoft.com/office/drawing/2014/main" id="{93707BBB-1FF6-F304-3994-DA6FF403D081}"/>
              </a:ext>
            </a:extLst>
          </p:cNvPr>
          <p:cNvSpPr/>
          <p:nvPr/>
        </p:nvSpPr>
        <p:spPr>
          <a:xfrm>
            <a:off x="5735638" y="41465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s</a:t>
            </a:r>
          </a:p>
        </p:txBody>
      </p:sp>
      <p:sp>
        <p:nvSpPr>
          <p:cNvPr id="233" name="Oval 232">
            <a:extLst>
              <a:ext uri="{FF2B5EF4-FFF2-40B4-BE49-F238E27FC236}">
                <a16:creationId xmlns:a16="http://schemas.microsoft.com/office/drawing/2014/main" id="{83D1A583-A2E8-BCAF-3BE2-B810D45A44A7}"/>
              </a:ext>
            </a:extLst>
          </p:cNvPr>
          <p:cNvSpPr/>
          <p:nvPr/>
        </p:nvSpPr>
        <p:spPr>
          <a:xfrm>
            <a:off x="5773738" y="30797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t</a:t>
            </a:r>
          </a:p>
        </p:txBody>
      </p:sp>
      <p:sp>
        <p:nvSpPr>
          <p:cNvPr id="234" name="Oval 233">
            <a:extLst>
              <a:ext uri="{FF2B5EF4-FFF2-40B4-BE49-F238E27FC236}">
                <a16:creationId xmlns:a16="http://schemas.microsoft.com/office/drawing/2014/main" id="{F26646AD-8D67-AA91-E8DB-503A8824E274}"/>
              </a:ext>
            </a:extLst>
          </p:cNvPr>
          <p:cNvSpPr/>
          <p:nvPr/>
        </p:nvSpPr>
        <p:spPr>
          <a:xfrm>
            <a:off x="5708650" y="2092325"/>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y</a:t>
            </a:r>
          </a:p>
        </p:txBody>
      </p:sp>
      <p:sp>
        <p:nvSpPr>
          <p:cNvPr id="235" name="Oval 234">
            <a:extLst>
              <a:ext uri="{FF2B5EF4-FFF2-40B4-BE49-F238E27FC236}">
                <a16:creationId xmlns:a16="http://schemas.microsoft.com/office/drawing/2014/main" id="{A007EE5E-8929-E69D-1B44-2E18320FB83F}"/>
              </a:ext>
            </a:extLst>
          </p:cNvPr>
          <p:cNvSpPr/>
          <p:nvPr/>
        </p:nvSpPr>
        <p:spPr>
          <a:xfrm>
            <a:off x="5713413" y="51498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e</a:t>
            </a:r>
          </a:p>
        </p:txBody>
      </p:sp>
      <p:sp>
        <p:nvSpPr>
          <p:cNvPr id="237" name="correct 1">
            <a:extLst>
              <a:ext uri="{FF2B5EF4-FFF2-40B4-BE49-F238E27FC236}">
                <a16:creationId xmlns:a16="http://schemas.microsoft.com/office/drawing/2014/main" id="{A9E3B143-0BD6-7601-744E-2ABD91048A74}"/>
              </a:ext>
            </a:extLst>
          </p:cNvPr>
          <p:cNvSpPr/>
          <p:nvPr/>
        </p:nvSpPr>
        <p:spPr>
          <a:xfrm>
            <a:off x="6731000" y="51371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u</a:t>
            </a:r>
          </a:p>
        </p:txBody>
      </p:sp>
      <p:sp>
        <p:nvSpPr>
          <p:cNvPr id="238" name="Oval 237">
            <a:extLst>
              <a:ext uri="{FF2B5EF4-FFF2-40B4-BE49-F238E27FC236}">
                <a16:creationId xmlns:a16="http://schemas.microsoft.com/office/drawing/2014/main" id="{04AC1670-C23B-2579-315E-C6FA4FA77456}"/>
              </a:ext>
            </a:extLst>
          </p:cNvPr>
          <p:cNvSpPr/>
          <p:nvPr/>
        </p:nvSpPr>
        <p:spPr>
          <a:xfrm>
            <a:off x="6738938" y="30797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o</a:t>
            </a:r>
          </a:p>
        </p:txBody>
      </p:sp>
      <p:sp>
        <p:nvSpPr>
          <p:cNvPr id="239" name="Oval 238">
            <a:extLst>
              <a:ext uri="{FF2B5EF4-FFF2-40B4-BE49-F238E27FC236}">
                <a16:creationId xmlns:a16="http://schemas.microsoft.com/office/drawing/2014/main" id="{D94FF77C-0E10-448B-E76D-5E05CD795E44}"/>
              </a:ext>
            </a:extLst>
          </p:cNvPr>
          <p:cNvSpPr/>
          <p:nvPr/>
        </p:nvSpPr>
        <p:spPr>
          <a:xfrm>
            <a:off x="6715125" y="417830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e</a:t>
            </a:r>
          </a:p>
        </p:txBody>
      </p:sp>
      <p:sp>
        <p:nvSpPr>
          <p:cNvPr id="240" name="Oval 239">
            <a:extLst>
              <a:ext uri="{FF2B5EF4-FFF2-40B4-BE49-F238E27FC236}">
                <a16:creationId xmlns:a16="http://schemas.microsoft.com/office/drawing/2014/main" id="{EF03CB59-8CBC-753D-DA89-F732E9B4B3FD}"/>
              </a:ext>
            </a:extLst>
          </p:cNvPr>
          <p:cNvSpPr/>
          <p:nvPr/>
        </p:nvSpPr>
        <p:spPr>
          <a:xfrm>
            <a:off x="6700838" y="2060575"/>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l</a:t>
            </a:r>
          </a:p>
        </p:txBody>
      </p:sp>
      <p:sp>
        <p:nvSpPr>
          <p:cNvPr id="242" name="correct 1">
            <a:extLst>
              <a:ext uri="{FF2B5EF4-FFF2-40B4-BE49-F238E27FC236}">
                <a16:creationId xmlns:a16="http://schemas.microsoft.com/office/drawing/2014/main" id="{038DD7F5-E56A-A72F-D4BD-AFACFA0CAC57}"/>
              </a:ext>
            </a:extLst>
          </p:cNvPr>
          <p:cNvSpPr/>
          <p:nvPr/>
        </p:nvSpPr>
        <p:spPr>
          <a:xfrm>
            <a:off x="7726363" y="41465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r</a:t>
            </a:r>
          </a:p>
        </p:txBody>
      </p:sp>
      <p:sp>
        <p:nvSpPr>
          <p:cNvPr id="243" name="Oval 242">
            <a:extLst>
              <a:ext uri="{FF2B5EF4-FFF2-40B4-BE49-F238E27FC236}">
                <a16:creationId xmlns:a16="http://schemas.microsoft.com/office/drawing/2014/main" id="{7D0B3C88-5DE1-461E-24D2-96CABD571ED7}"/>
              </a:ext>
            </a:extLst>
          </p:cNvPr>
          <p:cNvSpPr/>
          <p:nvPr/>
        </p:nvSpPr>
        <p:spPr>
          <a:xfrm>
            <a:off x="7702550" y="30797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w</a:t>
            </a:r>
          </a:p>
        </p:txBody>
      </p:sp>
      <p:sp>
        <p:nvSpPr>
          <p:cNvPr id="244" name="Oval 243">
            <a:extLst>
              <a:ext uri="{FF2B5EF4-FFF2-40B4-BE49-F238E27FC236}">
                <a16:creationId xmlns:a16="http://schemas.microsoft.com/office/drawing/2014/main" id="{B1D38AB7-F2AF-E1E9-3FA5-0B8FF470F8F0}"/>
              </a:ext>
            </a:extLst>
          </p:cNvPr>
          <p:cNvSpPr/>
          <p:nvPr/>
        </p:nvSpPr>
        <p:spPr>
          <a:xfrm>
            <a:off x="7683500" y="21018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f</a:t>
            </a:r>
          </a:p>
        </p:txBody>
      </p:sp>
      <p:sp>
        <p:nvSpPr>
          <p:cNvPr id="245" name="Oval 244">
            <a:extLst>
              <a:ext uri="{FF2B5EF4-FFF2-40B4-BE49-F238E27FC236}">
                <a16:creationId xmlns:a16="http://schemas.microsoft.com/office/drawing/2014/main" id="{4F37CD01-26E7-AC87-B8D8-EE89513DB569}"/>
              </a:ext>
            </a:extLst>
          </p:cNvPr>
          <p:cNvSpPr/>
          <p:nvPr/>
        </p:nvSpPr>
        <p:spPr>
          <a:xfrm>
            <a:off x="7688263" y="51498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e</a:t>
            </a:r>
          </a:p>
        </p:txBody>
      </p:sp>
      <p:sp>
        <p:nvSpPr>
          <p:cNvPr id="247" name="correct 1">
            <a:extLst>
              <a:ext uri="{FF2B5EF4-FFF2-40B4-BE49-F238E27FC236}">
                <a16:creationId xmlns:a16="http://schemas.microsoft.com/office/drawing/2014/main" id="{A3FA54C8-B480-B5A8-9D22-161DAB5FE5F1}"/>
              </a:ext>
            </a:extLst>
          </p:cNvPr>
          <p:cNvSpPr/>
          <p:nvPr/>
        </p:nvSpPr>
        <p:spPr>
          <a:xfrm>
            <a:off x="8721725" y="41465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e</a:t>
            </a:r>
          </a:p>
        </p:txBody>
      </p:sp>
      <p:sp>
        <p:nvSpPr>
          <p:cNvPr id="248" name="Oval 247">
            <a:extLst>
              <a:ext uri="{FF2B5EF4-FFF2-40B4-BE49-F238E27FC236}">
                <a16:creationId xmlns:a16="http://schemas.microsoft.com/office/drawing/2014/main" id="{84BB8E1E-C002-86EA-0D16-915DEFABA803}"/>
              </a:ext>
            </a:extLst>
          </p:cNvPr>
          <p:cNvSpPr/>
          <p:nvPr/>
        </p:nvSpPr>
        <p:spPr>
          <a:xfrm>
            <a:off x="8667750" y="30797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l</a:t>
            </a:r>
          </a:p>
        </p:txBody>
      </p:sp>
      <p:sp>
        <p:nvSpPr>
          <p:cNvPr id="249" name="Oval 248">
            <a:extLst>
              <a:ext uri="{FF2B5EF4-FFF2-40B4-BE49-F238E27FC236}">
                <a16:creationId xmlns:a16="http://schemas.microsoft.com/office/drawing/2014/main" id="{BF087B50-B6FD-A618-65DE-4C7DEFF83DF4}"/>
              </a:ext>
            </a:extLst>
          </p:cNvPr>
          <p:cNvSpPr/>
          <p:nvPr/>
        </p:nvSpPr>
        <p:spPr>
          <a:xfrm>
            <a:off x="8688388" y="209073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o</a:t>
            </a:r>
          </a:p>
        </p:txBody>
      </p:sp>
      <p:sp>
        <p:nvSpPr>
          <p:cNvPr id="250" name="Oval 249">
            <a:extLst>
              <a:ext uri="{FF2B5EF4-FFF2-40B4-BE49-F238E27FC236}">
                <a16:creationId xmlns:a16="http://schemas.microsoft.com/office/drawing/2014/main" id="{E9A261DC-9CC9-9FD6-B2F6-63F8F100B201}"/>
              </a:ext>
            </a:extLst>
          </p:cNvPr>
          <p:cNvSpPr/>
          <p:nvPr/>
        </p:nvSpPr>
        <p:spPr>
          <a:xfrm>
            <a:off x="8675688" y="51498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f</a:t>
            </a:r>
          </a:p>
        </p:txBody>
      </p:sp>
      <p:sp>
        <p:nvSpPr>
          <p:cNvPr id="11298" name="Rectangle 53">
            <a:extLst>
              <a:ext uri="{FF2B5EF4-FFF2-40B4-BE49-F238E27FC236}">
                <a16:creationId xmlns:a16="http://schemas.microsoft.com/office/drawing/2014/main" id="{3B575C96-C192-883C-AC0F-8D616AFB54C4}"/>
              </a:ext>
            </a:extLst>
          </p:cNvPr>
          <p:cNvSpPr>
            <a:spLocks noChangeArrowheads="1"/>
          </p:cNvSpPr>
          <p:nvPr/>
        </p:nvSpPr>
        <p:spPr bwMode="auto">
          <a:xfrm>
            <a:off x="2073276" y="842963"/>
            <a:ext cx="5381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nSpc>
                <a:spcPct val="100000"/>
              </a:lnSpc>
              <a:spcBef>
                <a:spcPct val="0"/>
              </a:spcBef>
              <a:buFontTx/>
              <a:buNone/>
            </a:pPr>
            <a:r>
              <a:rPr lang="en-GB" altLang="en-US" sz="2000" b="1">
                <a:solidFill>
                  <a:schemeClr val="tx1"/>
                </a:solidFill>
              </a:rPr>
              <a:t>Clue: </a:t>
            </a:r>
            <a:r>
              <a:rPr lang="en-GB" altLang="en-US" sz="2000">
                <a:solidFill>
                  <a:schemeClr val="tx1"/>
                </a:solidFill>
              </a:rPr>
              <a:t>to discover the exact size of something.</a:t>
            </a:r>
          </a:p>
        </p:txBody>
      </p:sp>
      <p:sp>
        <p:nvSpPr>
          <p:cNvPr id="210" name="Rectangle 1">
            <a:extLst>
              <a:ext uri="{FF2B5EF4-FFF2-40B4-BE49-F238E27FC236}">
                <a16:creationId xmlns:a16="http://schemas.microsoft.com/office/drawing/2014/main" id="{F2AA59E8-0616-5C32-4C38-9D240AEE6DEE}"/>
              </a:ext>
            </a:extLst>
          </p:cNvPr>
          <p:cNvSpPr>
            <a:spLocks noChangeArrowheads="1"/>
          </p:cNvSpPr>
          <p:nvPr/>
        </p:nvSpPr>
        <p:spPr bwMode="auto">
          <a:xfrm>
            <a:off x="2109789" y="3349001"/>
            <a:ext cx="7983537" cy="1015663"/>
          </a:xfrm>
          <a:prstGeom prst="rect">
            <a:avLst/>
          </a:prstGeom>
          <a:solidFill>
            <a:srgbClr val="EB86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gn="ctr" eaLnBrk="1" hangingPunct="1">
              <a:lnSpc>
                <a:spcPct val="100000"/>
              </a:lnSpc>
              <a:spcBef>
                <a:spcPct val="0"/>
              </a:spcBef>
              <a:buFontTx/>
              <a:buNone/>
            </a:pPr>
            <a:r>
              <a:rPr lang="en-GB" altLang="en-US" sz="3600" b="1">
                <a:solidFill>
                  <a:srgbClr val="FFFFFF"/>
                </a:solidFill>
              </a:rPr>
              <a:t>Incorrect Letter! </a:t>
            </a:r>
          </a:p>
          <a:p>
            <a:pPr algn="ctr" eaLnBrk="1" hangingPunct="1">
              <a:lnSpc>
                <a:spcPct val="100000"/>
              </a:lnSpc>
              <a:spcBef>
                <a:spcPct val="0"/>
              </a:spcBef>
              <a:buFontTx/>
              <a:buNone/>
            </a:pPr>
            <a:r>
              <a:rPr lang="en-GB" altLang="en-US" sz="2400">
                <a:solidFill>
                  <a:srgbClr val="FFFFFF"/>
                </a:solidFill>
              </a:rPr>
              <a:t>Please wait five seconds</a:t>
            </a:r>
          </a:p>
        </p:txBody>
      </p:sp>
      <p:sp>
        <p:nvSpPr>
          <p:cNvPr id="292" name="Start">
            <a:extLst>
              <a:ext uri="{FF2B5EF4-FFF2-40B4-BE49-F238E27FC236}">
                <a16:creationId xmlns:a16="http://schemas.microsoft.com/office/drawing/2014/main" id="{025F076E-1B4D-7597-C15C-C53DECA39845}"/>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Start</a:t>
            </a:r>
          </a:p>
        </p:txBody>
      </p:sp>
      <p:sp>
        <p:nvSpPr>
          <p:cNvPr id="293" name="Start">
            <a:extLst>
              <a:ext uri="{FF2B5EF4-FFF2-40B4-BE49-F238E27FC236}">
                <a16:creationId xmlns:a16="http://schemas.microsoft.com/office/drawing/2014/main" id="{5C63ED96-9F95-4191-92F9-1B0D38BE6325}"/>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1:00</a:t>
            </a:r>
          </a:p>
        </p:txBody>
      </p:sp>
      <p:sp>
        <p:nvSpPr>
          <p:cNvPr id="294" name="60">
            <a:extLst>
              <a:ext uri="{FF2B5EF4-FFF2-40B4-BE49-F238E27FC236}">
                <a16:creationId xmlns:a16="http://schemas.microsoft.com/office/drawing/2014/main" id="{166DE38F-70C7-6526-CAC5-280E5351EFC7}"/>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1:00</a:t>
            </a:r>
          </a:p>
        </p:txBody>
      </p:sp>
      <p:sp>
        <p:nvSpPr>
          <p:cNvPr id="295" name="59">
            <a:extLst>
              <a:ext uri="{FF2B5EF4-FFF2-40B4-BE49-F238E27FC236}">
                <a16:creationId xmlns:a16="http://schemas.microsoft.com/office/drawing/2014/main" id="{3092E378-E1B6-AB52-8D60-218D6A429C7C}"/>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0:59</a:t>
            </a:r>
          </a:p>
        </p:txBody>
      </p:sp>
      <p:sp>
        <p:nvSpPr>
          <p:cNvPr id="296" name="58">
            <a:extLst>
              <a:ext uri="{FF2B5EF4-FFF2-40B4-BE49-F238E27FC236}">
                <a16:creationId xmlns:a16="http://schemas.microsoft.com/office/drawing/2014/main" id="{45062E2A-A2A1-9092-2E2D-208FCFD004ED}"/>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0:58</a:t>
            </a:r>
          </a:p>
        </p:txBody>
      </p:sp>
      <p:sp>
        <p:nvSpPr>
          <p:cNvPr id="297" name="57">
            <a:extLst>
              <a:ext uri="{FF2B5EF4-FFF2-40B4-BE49-F238E27FC236}">
                <a16:creationId xmlns:a16="http://schemas.microsoft.com/office/drawing/2014/main" id="{7D6E21F3-7544-64CD-62A6-1F3FE737A75A}"/>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0:57</a:t>
            </a:r>
          </a:p>
        </p:txBody>
      </p:sp>
      <p:sp>
        <p:nvSpPr>
          <p:cNvPr id="298" name="56">
            <a:extLst>
              <a:ext uri="{FF2B5EF4-FFF2-40B4-BE49-F238E27FC236}">
                <a16:creationId xmlns:a16="http://schemas.microsoft.com/office/drawing/2014/main" id="{41E2DDB8-B0CB-2767-3147-5B4DFA5EFBB0}"/>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0:56</a:t>
            </a:r>
          </a:p>
        </p:txBody>
      </p:sp>
      <p:sp>
        <p:nvSpPr>
          <p:cNvPr id="299" name="55">
            <a:extLst>
              <a:ext uri="{FF2B5EF4-FFF2-40B4-BE49-F238E27FC236}">
                <a16:creationId xmlns:a16="http://schemas.microsoft.com/office/drawing/2014/main" id="{909F1677-8EB8-BBE1-0EE5-F922CBF3ECFE}"/>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0:55</a:t>
            </a:r>
          </a:p>
        </p:txBody>
      </p:sp>
      <p:sp>
        <p:nvSpPr>
          <p:cNvPr id="300" name="54">
            <a:extLst>
              <a:ext uri="{FF2B5EF4-FFF2-40B4-BE49-F238E27FC236}">
                <a16:creationId xmlns:a16="http://schemas.microsoft.com/office/drawing/2014/main" id="{3DDDDF90-31AE-6A74-549D-0CBEBD57D2CA}"/>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0:54</a:t>
            </a:r>
          </a:p>
        </p:txBody>
      </p:sp>
      <p:sp>
        <p:nvSpPr>
          <p:cNvPr id="301" name="53">
            <a:extLst>
              <a:ext uri="{FF2B5EF4-FFF2-40B4-BE49-F238E27FC236}">
                <a16:creationId xmlns:a16="http://schemas.microsoft.com/office/drawing/2014/main" id="{6F90DEBF-C47E-6B90-93F3-178D13B7E233}"/>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0:53</a:t>
            </a:r>
          </a:p>
        </p:txBody>
      </p:sp>
      <p:sp>
        <p:nvSpPr>
          <p:cNvPr id="302" name="52">
            <a:extLst>
              <a:ext uri="{FF2B5EF4-FFF2-40B4-BE49-F238E27FC236}">
                <a16:creationId xmlns:a16="http://schemas.microsoft.com/office/drawing/2014/main" id="{62276A0E-B556-25C0-977F-AFEDFC590B0D}"/>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0:52</a:t>
            </a:r>
          </a:p>
        </p:txBody>
      </p:sp>
      <p:sp>
        <p:nvSpPr>
          <p:cNvPr id="303" name="51">
            <a:extLst>
              <a:ext uri="{FF2B5EF4-FFF2-40B4-BE49-F238E27FC236}">
                <a16:creationId xmlns:a16="http://schemas.microsoft.com/office/drawing/2014/main" id="{0A7FE68E-F6CB-78EA-ACD9-13673564E3D1}"/>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0:51</a:t>
            </a:r>
          </a:p>
        </p:txBody>
      </p:sp>
      <p:sp>
        <p:nvSpPr>
          <p:cNvPr id="304" name="50">
            <a:extLst>
              <a:ext uri="{FF2B5EF4-FFF2-40B4-BE49-F238E27FC236}">
                <a16:creationId xmlns:a16="http://schemas.microsoft.com/office/drawing/2014/main" id="{BC299F40-B6D6-2929-CC26-9A083546E7E9}"/>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0:50</a:t>
            </a:r>
          </a:p>
        </p:txBody>
      </p:sp>
      <p:sp>
        <p:nvSpPr>
          <p:cNvPr id="305" name="49">
            <a:extLst>
              <a:ext uri="{FF2B5EF4-FFF2-40B4-BE49-F238E27FC236}">
                <a16:creationId xmlns:a16="http://schemas.microsoft.com/office/drawing/2014/main" id="{1ED4A0F5-980E-FA25-1E60-8360E63752D2}"/>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0:49</a:t>
            </a:r>
          </a:p>
        </p:txBody>
      </p:sp>
      <p:sp>
        <p:nvSpPr>
          <p:cNvPr id="306" name="48">
            <a:extLst>
              <a:ext uri="{FF2B5EF4-FFF2-40B4-BE49-F238E27FC236}">
                <a16:creationId xmlns:a16="http://schemas.microsoft.com/office/drawing/2014/main" id="{625EEBC9-88DA-8EDE-E1BB-42A5F01AD9F8}"/>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0:48</a:t>
            </a:r>
          </a:p>
        </p:txBody>
      </p:sp>
      <p:sp>
        <p:nvSpPr>
          <p:cNvPr id="307" name="47">
            <a:extLst>
              <a:ext uri="{FF2B5EF4-FFF2-40B4-BE49-F238E27FC236}">
                <a16:creationId xmlns:a16="http://schemas.microsoft.com/office/drawing/2014/main" id="{F73044D3-4639-3810-C403-0A4D47A911C9}"/>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0:47</a:t>
            </a:r>
          </a:p>
        </p:txBody>
      </p:sp>
      <p:sp>
        <p:nvSpPr>
          <p:cNvPr id="308" name="46">
            <a:extLst>
              <a:ext uri="{FF2B5EF4-FFF2-40B4-BE49-F238E27FC236}">
                <a16:creationId xmlns:a16="http://schemas.microsoft.com/office/drawing/2014/main" id="{3A2B8143-6962-7E1A-CE98-B4E2D2093EEF}"/>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0:46</a:t>
            </a:r>
          </a:p>
        </p:txBody>
      </p:sp>
      <p:sp>
        <p:nvSpPr>
          <p:cNvPr id="309" name="45">
            <a:extLst>
              <a:ext uri="{FF2B5EF4-FFF2-40B4-BE49-F238E27FC236}">
                <a16:creationId xmlns:a16="http://schemas.microsoft.com/office/drawing/2014/main" id="{AE073EA0-5AB5-33C9-52BF-AA070E46F7F1}"/>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0:45</a:t>
            </a:r>
          </a:p>
        </p:txBody>
      </p:sp>
      <p:sp>
        <p:nvSpPr>
          <p:cNvPr id="310" name="44">
            <a:extLst>
              <a:ext uri="{FF2B5EF4-FFF2-40B4-BE49-F238E27FC236}">
                <a16:creationId xmlns:a16="http://schemas.microsoft.com/office/drawing/2014/main" id="{39CB40C2-2623-A8F8-75F3-2DEDF16B2846}"/>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0:44</a:t>
            </a:r>
          </a:p>
        </p:txBody>
      </p:sp>
      <p:sp>
        <p:nvSpPr>
          <p:cNvPr id="311" name="43">
            <a:extLst>
              <a:ext uri="{FF2B5EF4-FFF2-40B4-BE49-F238E27FC236}">
                <a16:creationId xmlns:a16="http://schemas.microsoft.com/office/drawing/2014/main" id="{8EEDDA22-9EBB-95A9-76D4-496F74CBA33D}"/>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0:43</a:t>
            </a:r>
          </a:p>
        </p:txBody>
      </p:sp>
      <p:sp>
        <p:nvSpPr>
          <p:cNvPr id="312" name="42">
            <a:extLst>
              <a:ext uri="{FF2B5EF4-FFF2-40B4-BE49-F238E27FC236}">
                <a16:creationId xmlns:a16="http://schemas.microsoft.com/office/drawing/2014/main" id="{C72F3BE1-0797-E610-4189-943472A6A8B1}"/>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0:42</a:t>
            </a:r>
          </a:p>
        </p:txBody>
      </p:sp>
      <p:sp>
        <p:nvSpPr>
          <p:cNvPr id="313" name="41">
            <a:extLst>
              <a:ext uri="{FF2B5EF4-FFF2-40B4-BE49-F238E27FC236}">
                <a16:creationId xmlns:a16="http://schemas.microsoft.com/office/drawing/2014/main" id="{0CAF060C-C8F6-D7D8-1EA9-FFA382079B0D}"/>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0:41</a:t>
            </a:r>
          </a:p>
        </p:txBody>
      </p:sp>
      <p:sp>
        <p:nvSpPr>
          <p:cNvPr id="314" name="40">
            <a:extLst>
              <a:ext uri="{FF2B5EF4-FFF2-40B4-BE49-F238E27FC236}">
                <a16:creationId xmlns:a16="http://schemas.microsoft.com/office/drawing/2014/main" id="{6A93C827-48CA-19CE-6942-4D1471D61BAA}"/>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0:40</a:t>
            </a:r>
          </a:p>
        </p:txBody>
      </p:sp>
      <p:sp>
        <p:nvSpPr>
          <p:cNvPr id="315" name="40">
            <a:extLst>
              <a:ext uri="{FF2B5EF4-FFF2-40B4-BE49-F238E27FC236}">
                <a16:creationId xmlns:a16="http://schemas.microsoft.com/office/drawing/2014/main" id="{6997FCEF-4738-4F59-F4B0-A64E10513705}"/>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0:39</a:t>
            </a:r>
          </a:p>
        </p:txBody>
      </p:sp>
      <p:sp>
        <p:nvSpPr>
          <p:cNvPr id="316" name="40">
            <a:extLst>
              <a:ext uri="{FF2B5EF4-FFF2-40B4-BE49-F238E27FC236}">
                <a16:creationId xmlns:a16="http://schemas.microsoft.com/office/drawing/2014/main" id="{A315F7E7-5485-9BA0-0D8E-A68311BC669C}"/>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0:38</a:t>
            </a:r>
          </a:p>
        </p:txBody>
      </p:sp>
      <p:sp>
        <p:nvSpPr>
          <p:cNvPr id="317" name="40">
            <a:extLst>
              <a:ext uri="{FF2B5EF4-FFF2-40B4-BE49-F238E27FC236}">
                <a16:creationId xmlns:a16="http://schemas.microsoft.com/office/drawing/2014/main" id="{738A34D2-C57B-5E49-298A-0C27E20F42D9}"/>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0:37</a:t>
            </a:r>
          </a:p>
        </p:txBody>
      </p:sp>
      <p:sp>
        <p:nvSpPr>
          <p:cNvPr id="318" name="40">
            <a:extLst>
              <a:ext uri="{FF2B5EF4-FFF2-40B4-BE49-F238E27FC236}">
                <a16:creationId xmlns:a16="http://schemas.microsoft.com/office/drawing/2014/main" id="{77A33257-7154-F195-300B-698F190BDF8C}"/>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0:36</a:t>
            </a:r>
          </a:p>
        </p:txBody>
      </p:sp>
      <p:sp>
        <p:nvSpPr>
          <p:cNvPr id="319" name="40">
            <a:extLst>
              <a:ext uri="{FF2B5EF4-FFF2-40B4-BE49-F238E27FC236}">
                <a16:creationId xmlns:a16="http://schemas.microsoft.com/office/drawing/2014/main" id="{B1257538-FD70-D4DD-9AB6-AEF3D0A92488}"/>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0:35</a:t>
            </a:r>
          </a:p>
        </p:txBody>
      </p:sp>
      <p:sp>
        <p:nvSpPr>
          <p:cNvPr id="320" name="40">
            <a:extLst>
              <a:ext uri="{FF2B5EF4-FFF2-40B4-BE49-F238E27FC236}">
                <a16:creationId xmlns:a16="http://schemas.microsoft.com/office/drawing/2014/main" id="{2AB16D7D-6851-E5A9-FDDF-D6563214B518}"/>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0:34</a:t>
            </a:r>
          </a:p>
        </p:txBody>
      </p:sp>
      <p:sp>
        <p:nvSpPr>
          <p:cNvPr id="321" name="40">
            <a:extLst>
              <a:ext uri="{FF2B5EF4-FFF2-40B4-BE49-F238E27FC236}">
                <a16:creationId xmlns:a16="http://schemas.microsoft.com/office/drawing/2014/main" id="{6DF0E662-778D-C9F3-70BF-5CE82522C2E7}"/>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0:33</a:t>
            </a:r>
          </a:p>
        </p:txBody>
      </p:sp>
      <p:sp>
        <p:nvSpPr>
          <p:cNvPr id="322" name="40">
            <a:extLst>
              <a:ext uri="{FF2B5EF4-FFF2-40B4-BE49-F238E27FC236}">
                <a16:creationId xmlns:a16="http://schemas.microsoft.com/office/drawing/2014/main" id="{204A7B6E-322D-E3F8-6AB6-23627A979650}"/>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0:32</a:t>
            </a:r>
          </a:p>
        </p:txBody>
      </p:sp>
      <p:sp>
        <p:nvSpPr>
          <p:cNvPr id="323" name="40">
            <a:extLst>
              <a:ext uri="{FF2B5EF4-FFF2-40B4-BE49-F238E27FC236}">
                <a16:creationId xmlns:a16="http://schemas.microsoft.com/office/drawing/2014/main" id="{88445A34-921B-6B78-0E17-D8A6BDE43F2A}"/>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0:31</a:t>
            </a:r>
          </a:p>
        </p:txBody>
      </p:sp>
      <p:sp>
        <p:nvSpPr>
          <p:cNvPr id="324" name="40">
            <a:extLst>
              <a:ext uri="{FF2B5EF4-FFF2-40B4-BE49-F238E27FC236}">
                <a16:creationId xmlns:a16="http://schemas.microsoft.com/office/drawing/2014/main" id="{062447D1-585E-EF74-21B4-0C9D47E38452}"/>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0:30</a:t>
            </a:r>
          </a:p>
        </p:txBody>
      </p:sp>
      <p:sp>
        <p:nvSpPr>
          <p:cNvPr id="325" name="40">
            <a:extLst>
              <a:ext uri="{FF2B5EF4-FFF2-40B4-BE49-F238E27FC236}">
                <a16:creationId xmlns:a16="http://schemas.microsoft.com/office/drawing/2014/main" id="{7A2C2C99-4498-0064-207D-A5E5E4DD663D}"/>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0:29</a:t>
            </a:r>
          </a:p>
        </p:txBody>
      </p:sp>
      <p:sp>
        <p:nvSpPr>
          <p:cNvPr id="326" name="40">
            <a:extLst>
              <a:ext uri="{FF2B5EF4-FFF2-40B4-BE49-F238E27FC236}">
                <a16:creationId xmlns:a16="http://schemas.microsoft.com/office/drawing/2014/main" id="{8C0EBFE7-1277-9BB8-7D35-2B673FA837D3}"/>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0:28</a:t>
            </a:r>
          </a:p>
        </p:txBody>
      </p:sp>
      <p:sp>
        <p:nvSpPr>
          <p:cNvPr id="327" name="40">
            <a:extLst>
              <a:ext uri="{FF2B5EF4-FFF2-40B4-BE49-F238E27FC236}">
                <a16:creationId xmlns:a16="http://schemas.microsoft.com/office/drawing/2014/main" id="{47B05A92-E545-0713-86BB-F00E095D64AE}"/>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0:27</a:t>
            </a:r>
          </a:p>
        </p:txBody>
      </p:sp>
      <p:sp>
        <p:nvSpPr>
          <p:cNvPr id="328" name="40">
            <a:extLst>
              <a:ext uri="{FF2B5EF4-FFF2-40B4-BE49-F238E27FC236}">
                <a16:creationId xmlns:a16="http://schemas.microsoft.com/office/drawing/2014/main" id="{BA6EBD3D-CEB9-AF76-3CDE-1D0FDC58F3A3}"/>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0:26</a:t>
            </a:r>
          </a:p>
        </p:txBody>
      </p:sp>
      <p:sp>
        <p:nvSpPr>
          <p:cNvPr id="329" name="40">
            <a:extLst>
              <a:ext uri="{FF2B5EF4-FFF2-40B4-BE49-F238E27FC236}">
                <a16:creationId xmlns:a16="http://schemas.microsoft.com/office/drawing/2014/main" id="{F927DF5B-80D2-6779-471E-D6740B67BF0E}"/>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0:25</a:t>
            </a:r>
          </a:p>
        </p:txBody>
      </p:sp>
      <p:sp>
        <p:nvSpPr>
          <p:cNvPr id="330" name="40">
            <a:extLst>
              <a:ext uri="{FF2B5EF4-FFF2-40B4-BE49-F238E27FC236}">
                <a16:creationId xmlns:a16="http://schemas.microsoft.com/office/drawing/2014/main" id="{B6A802CB-B2AA-CF74-F2C9-F3E2A5CE175F}"/>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0:24</a:t>
            </a:r>
          </a:p>
        </p:txBody>
      </p:sp>
      <p:sp>
        <p:nvSpPr>
          <p:cNvPr id="331" name="40">
            <a:extLst>
              <a:ext uri="{FF2B5EF4-FFF2-40B4-BE49-F238E27FC236}">
                <a16:creationId xmlns:a16="http://schemas.microsoft.com/office/drawing/2014/main" id="{71A10A0F-DAEC-415E-89CE-23DF60AC8FDE}"/>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0:23</a:t>
            </a:r>
          </a:p>
        </p:txBody>
      </p:sp>
      <p:sp>
        <p:nvSpPr>
          <p:cNvPr id="332" name="40">
            <a:extLst>
              <a:ext uri="{FF2B5EF4-FFF2-40B4-BE49-F238E27FC236}">
                <a16:creationId xmlns:a16="http://schemas.microsoft.com/office/drawing/2014/main" id="{AE8EA091-DD3F-48DD-8956-28418BDFC963}"/>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0:22</a:t>
            </a:r>
          </a:p>
        </p:txBody>
      </p:sp>
      <p:sp>
        <p:nvSpPr>
          <p:cNvPr id="333" name="40">
            <a:extLst>
              <a:ext uri="{FF2B5EF4-FFF2-40B4-BE49-F238E27FC236}">
                <a16:creationId xmlns:a16="http://schemas.microsoft.com/office/drawing/2014/main" id="{57C89A47-0E04-EFC8-5971-C54EF67A7CD1}"/>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0:21</a:t>
            </a:r>
          </a:p>
        </p:txBody>
      </p:sp>
      <p:sp>
        <p:nvSpPr>
          <p:cNvPr id="334" name="40">
            <a:extLst>
              <a:ext uri="{FF2B5EF4-FFF2-40B4-BE49-F238E27FC236}">
                <a16:creationId xmlns:a16="http://schemas.microsoft.com/office/drawing/2014/main" id="{09D6A388-0EFE-EB75-8FD1-0C998C7BB7A3}"/>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0:20</a:t>
            </a:r>
          </a:p>
        </p:txBody>
      </p:sp>
      <p:sp>
        <p:nvSpPr>
          <p:cNvPr id="335" name="40">
            <a:extLst>
              <a:ext uri="{FF2B5EF4-FFF2-40B4-BE49-F238E27FC236}">
                <a16:creationId xmlns:a16="http://schemas.microsoft.com/office/drawing/2014/main" id="{C6B61FD5-3F33-2084-58C5-BD9C8191AE67}"/>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0:19</a:t>
            </a:r>
          </a:p>
        </p:txBody>
      </p:sp>
      <p:sp>
        <p:nvSpPr>
          <p:cNvPr id="336" name="40">
            <a:extLst>
              <a:ext uri="{FF2B5EF4-FFF2-40B4-BE49-F238E27FC236}">
                <a16:creationId xmlns:a16="http://schemas.microsoft.com/office/drawing/2014/main" id="{C405DEFD-1EF5-95CB-62A5-E19D2FC38455}"/>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0:18</a:t>
            </a:r>
          </a:p>
        </p:txBody>
      </p:sp>
      <p:sp>
        <p:nvSpPr>
          <p:cNvPr id="337" name="40">
            <a:extLst>
              <a:ext uri="{FF2B5EF4-FFF2-40B4-BE49-F238E27FC236}">
                <a16:creationId xmlns:a16="http://schemas.microsoft.com/office/drawing/2014/main" id="{335D61FE-DD7D-81B9-5151-9DD8F3B61716}"/>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0:17</a:t>
            </a:r>
          </a:p>
        </p:txBody>
      </p:sp>
      <p:sp>
        <p:nvSpPr>
          <p:cNvPr id="338" name="40">
            <a:extLst>
              <a:ext uri="{FF2B5EF4-FFF2-40B4-BE49-F238E27FC236}">
                <a16:creationId xmlns:a16="http://schemas.microsoft.com/office/drawing/2014/main" id="{A7A6434F-9107-F0F4-1C37-FF27D9A6E061}"/>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0:16</a:t>
            </a:r>
          </a:p>
        </p:txBody>
      </p:sp>
      <p:sp>
        <p:nvSpPr>
          <p:cNvPr id="339" name="40">
            <a:extLst>
              <a:ext uri="{FF2B5EF4-FFF2-40B4-BE49-F238E27FC236}">
                <a16:creationId xmlns:a16="http://schemas.microsoft.com/office/drawing/2014/main" id="{F2720C1F-0352-D1A5-1FDA-BBA71E3A4B12}"/>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0:15</a:t>
            </a:r>
          </a:p>
        </p:txBody>
      </p:sp>
      <p:sp>
        <p:nvSpPr>
          <p:cNvPr id="340" name="40">
            <a:extLst>
              <a:ext uri="{FF2B5EF4-FFF2-40B4-BE49-F238E27FC236}">
                <a16:creationId xmlns:a16="http://schemas.microsoft.com/office/drawing/2014/main" id="{FF7FCD30-1C18-6CD9-7181-68E35BBE6C99}"/>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0:14</a:t>
            </a:r>
          </a:p>
        </p:txBody>
      </p:sp>
      <p:sp>
        <p:nvSpPr>
          <p:cNvPr id="341" name="40">
            <a:extLst>
              <a:ext uri="{FF2B5EF4-FFF2-40B4-BE49-F238E27FC236}">
                <a16:creationId xmlns:a16="http://schemas.microsoft.com/office/drawing/2014/main" id="{7A40FF06-C951-9BC6-C260-B8E0BE1B7C43}"/>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0:13</a:t>
            </a:r>
          </a:p>
        </p:txBody>
      </p:sp>
      <p:sp>
        <p:nvSpPr>
          <p:cNvPr id="342" name="40">
            <a:extLst>
              <a:ext uri="{FF2B5EF4-FFF2-40B4-BE49-F238E27FC236}">
                <a16:creationId xmlns:a16="http://schemas.microsoft.com/office/drawing/2014/main" id="{32F4FA7A-560E-425E-E5F1-AE7AA568A5A0}"/>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0:12</a:t>
            </a:r>
          </a:p>
        </p:txBody>
      </p:sp>
      <p:sp>
        <p:nvSpPr>
          <p:cNvPr id="343" name="40">
            <a:extLst>
              <a:ext uri="{FF2B5EF4-FFF2-40B4-BE49-F238E27FC236}">
                <a16:creationId xmlns:a16="http://schemas.microsoft.com/office/drawing/2014/main" id="{C4444342-82AD-484F-E956-0D788A452D0F}"/>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0:11</a:t>
            </a:r>
          </a:p>
        </p:txBody>
      </p:sp>
      <p:sp>
        <p:nvSpPr>
          <p:cNvPr id="344" name="40">
            <a:extLst>
              <a:ext uri="{FF2B5EF4-FFF2-40B4-BE49-F238E27FC236}">
                <a16:creationId xmlns:a16="http://schemas.microsoft.com/office/drawing/2014/main" id="{D318DE00-4CC9-4476-04F9-BA9B239F34B8}"/>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0:10</a:t>
            </a:r>
          </a:p>
        </p:txBody>
      </p:sp>
      <p:sp>
        <p:nvSpPr>
          <p:cNvPr id="345" name="40">
            <a:extLst>
              <a:ext uri="{FF2B5EF4-FFF2-40B4-BE49-F238E27FC236}">
                <a16:creationId xmlns:a16="http://schemas.microsoft.com/office/drawing/2014/main" id="{83FD2C6F-2DF6-BBB8-6224-705BEBEA3E12}"/>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0:09</a:t>
            </a:r>
          </a:p>
        </p:txBody>
      </p:sp>
      <p:sp>
        <p:nvSpPr>
          <p:cNvPr id="346" name="40">
            <a:extLst>
              <a:ext uri="{FF2B5EF4-FFF2-40B4-BE49-F238E27FC236}">
                <a16:creationId xmlns:a16="http://schemas.microsoft.com/office/drawing/2014/main" id="{11BD74C5-5BDE-8626-7F07-FD749501A58C}"/>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0:08</a:t>
            </a:r>
          </a:p>
        </p:txBody>
      </p:sp>
      <p:sp>
        <p:nvSpPr>
          <p:cNvPr id="347" name="40">
            <a:extLst>
              <a:ext uri="{FF2B5EF4-FFF2-40B4-BE49-F238E27FC236}">
                <a16:creationId xmlns:a16="http://schemas.microsoft.com/office/drawing/2014/main" id="{A2D3B8A9-9B8D-6449-602B-8212F6861E4C}"/>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0:07</a:t>
            </a:r>
          </a:p>
        </p:txBody>
      </p:sp>
      <p:sp>
        <p:nvSpPr>
          <p:cNvPr id="348" name="40">
            <a:extLst>
              <a:ext uri="{FF2B5EF4-FFF2-40B4-BE49-F238E27FC236}">
                <a16:creationId xmlns:a16="http://schemas.microsoft.com/office/drawing/2014/main" id="{C65807F5-7DA7-E68D-BF9A-1459D2A5E45B}"/>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0:06</a:t>
            </a:r>
          </a:p>
        </p:txBody>
      </p:sp>
      <p:sp>
        <p:nvSpPr>
          <p:cNvPr id="349" name="40">
            <a:extLst>
              <a:ext uri="{FF2B5EF4-FFF2-40B4-BE49-F238E27FC236}">
                <a16:creationId xmlns:a16="http://schemas.microsoft.com/office/drawing/2014/main" id="{03F8C97D-4BCD-86F7-8B68-75ED74F8B2EC}"/>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0:05</a:t>
            </a:r>
          </a:p>
        </p:txBody>
      </p:sp>
      <p:sp>
        <p:nvSpPr>
          <p:cNvPr id="350" name="40">
            <a:extLst>
              <a:ext uri="{FF2B5EF4-FFF2-40B4-BE49-F238E27FC236}">
                <a16:creationId xmlns:a16="http://schemas.microsoft.com/office/drawing/2014/main" id="{9AB297B2-0602-E24D-9032-EF4D8C4418DE}"/>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0:04</a:t>
            </a:r>
          </a:p>
        </p:txBody>
      </p:sp>
      <p:sp>
        <p:nvSpPr>
          <p:cNvPr id="351" name="40">
            <a:extLst>
              <a:ext uri="{FF2B5EF4-FFF2-40B4-BE49-F238E27FC236}">
                <a16:creationId xmlns:a16="http://schemas.microsoft.com/office/drawing/2014/main" id="{AB95EFED-7D63-3237-7597-63A10A7043F7}"/>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0:03</a:t>
            </a:r>
          </a:p>
        </p:txBody>
      </p:sp>
      <p:sp>
        <p:nvSpPr>
          <p:cNvPr id="352" name="40">
            <a:extLst>
              <a:ext uri="{FF2B5EF4-FFF2-40B4-BE49-F238E27FC236}">
                <a16:creationId xmlns:a16="http://schemas.microsoft.com/office/drawing/2014/main" id="{3DA2A46D-7699-8F04-F30A-EC1B19D1F3D5}"/>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0:02</a:t>
            </a:r>
          </a:p>
        </p:txBody>
      </p:sp>
      <p:sp>
        <p:nvSpPr>
          <p:cNvPr id="353" name="40">
            <a:extLst>
              <a:ext uri="{FF2B5EF4-FFF2-40B4-BE49-F238E27FC236}">
                <a16:creationId xmlns:a16="http://schemas.microsoft.com/office/drawing/2014/main" id="{EB8B43A1-1AEE-479B-D519-D7C5E9DF92EE}"/>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0:01</a:t>
            </a:r>
          </a:p>
        </p:txBody>
      </p:sp>
      <p:sp>
        <p:nvSpPr>
          <p:cNvPr id="354" name="Times Up!">
            <a:extLst>
              <a:ext uri="{FF2B5EF4-FFF2-40B4-BE49-F238E27FC236}">
                <a16:creationId xmlns:a16="http://schemas.microsoft.com/office/drawing/2014/main" id="{3F57C767-A402-6873-03E2-20F7941C8CDA}"/>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a:solidFill>
                  <a:srgbClr val="00B050"/>
                </a:solidFill>
              </a:rPr>
              <a:t>Time’s up!</a:t>
            </a:r>
          </a:p>
        </p:txBody>
      </p:sp>
      <p:grpSp>
        <p:nvGrpSpPr>
          <p:cNvPr id="355" name="Group 354">
            <a:extLst>
              <a:ext uri="{FF2B5EF4-FFF2-40B4-BE49-F238E27FC236}">
                <a16:creationId xmlns:a16="http://schemas.microsoft.com/office/drawing/2014/main" id="{698E8CD4-9B81-7D8B-A926-AA1F9E29E53A}"/>
              </a:ext>
            </a:extLst>
          </p:cNvPr>
          <p:cNvGrpSpPr>
            <a:grpSpLocks/>
          </p:cNvGrpSpPr>
          <p:nvPr/>
        </p:nvGrpSpPr>
        <p:grpSpPr bwMode="auto">
          <a:xfrm>
            <a:off x="2109789" y="615951"/>
            <a:ext cx="7991475" cy="5668963"/>
            <a:chOff x="-8217650" y="2925933"/>
            <a:chExt cx="7992214" cy="5669282"/>
          </a:xfrm>
        </p:grpSpPr>
        <p:grpSp>
          <p:nvGrpSpPr>
            <p:cNvPr id="11374" name="Group 355">
              <a:extLst>
                <a:ext uri="{FF2B5EF4-FFF2-40B4-BE49-F238E27FC236}">
                  <a16:creationId xmlns:a16="http://schemas.microsoft.com/office/drawing/2014/main" id="{DB793E8B-9C5C-1333-6F00-ABD36B2EC960}"/>
                </a:ext>
              </a:extLst>
            </p:cNvPr>
            <p:cNvGrpSpPr>
              <a:grpSpLocks/>
            </p:cNvGrpSpPr>
            <p:nvPr/>
          </p:nvGrpSpPr>
          <p:grpSpPr bwMode="auto">
            <a:xfrm>
              <a:off x="-8217650" y="2925933"/>
              <a:ext cx="7992214" cy="5669282"/>
              <a:chOff x="-8143674" y="-1681210"/>
              <a:chExt cx="7935064" cy="5669282"/>
            </a:xfrm>
          </p:grpSpPr>
          <p:sp>
            <p:nvSpPr>
              <p:cNvPr id="358" name="Rectangle 357">
                <a:extLst>
                  <a:ext uri="{FF2B5EF4-FFF2-40B4-BE49-F238E27FC236}">
                    <a16:creationId xmlns:a16="http://schemas.microsoft.com/office/drawing/2014/main" id="{CD6B7652-F44D-D818-5E8A-382E41522C1A}"/>
                  </a:ext>
                </a:extLst>
              </p:cNvPr>
              <p:cNvSpPr/>
              <p:nvPr/>
            </p:nvSpPr>
            <p:spPr>
              <a:xfrm>
                <a:off x="-8143674" y="-1681210"/>
                <a:ext cx="7935064" cy="566928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377" name="TextBox 4">
                <a:extLst>
                  <a:ext uri="{FF2B5EF4-FFF2-40B4-BE49-F238E27FC236}">
                    <a16:creationId xmlns:a16="http://schemas.microsoft.com/office/drawing/2014/main" id="{D6A3D932-FFD7-389F-4756-A14FD4C149BC}"/>
                  </a:ext>
                </a:extLst>
              </p:cNvPr>
              <p:cNvSpPr txBox="1">
                <a:spLocks noChangeArrowheads="1"/>
              </p:cNvSpPr>
              <p:nvPr/>
            </p:nvSpPr>
            <p:spPr bwMode="auto">
              <a:xfrm>
                <a:off x="-7697542" y="-1365386"/>
                <a:ext cx="3589927"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gn="ctr" eaLnBrk="1" hangingPunct="1">
                  <a:lnSpc>
                    <a:spcPct val="100000"/>
                  </a:lnSpc>
                  <a:spcBef>
                    <a:spcPct val="0"/>
                  </a:spcBef>
                  <a:spcAft>
                    <a:spcPts val="600"/>
                  </a:spcAft>
                  <a:buNone/>
                </a:pPr>
                <a:r>
                  <a:rPr lang="en-GB" altLang="en-US">
                    <a:solidFill>
                      <a:schemeClr val="tx1"/>
                    </a:solidFill>
                    <a:latin typeface="Twinkl SemiBold" pitchFamily="2" charset="0"/>
                  </a:rPr>
                  <a:t>Sorry! You have run out of time and Mr Whoops has slipped and fallen into the rapids!</a:t>
                </a:r>
              </a:p>
              <a:p>
                <a:pPr algn="ctr" eaLnBrk="1" hangingPunct="1">
                  <a:lnSpc>
                    <a:spcPct val="100000"/>
                  </a:lnSpc>
                  <a:spcBef>
                    <a:spcPct val="0"/>
                  </a:spcBef>
                  <a:spcAft>
                    <a:spcPts val="600"/>
                  </a:spcAft>
                  <a:buNone/>
                </a:pPr>
                <a:r>
                  <a:rPr lang="en-GB" altLang="en-US" sz="2400">
                    <a:solidFill>
                      <a:schemeClr val="tx1"/>
                    </a:solidFill>
                    <a:latin typeface="Twinkl SemiBold" pitchFamily="2" charset="0"/>
                  </a:rPr>
                  <a:t>The word was </a:t>
                </a:r>
                <a:r>
                  <a:rPr lang="en-GB" altLang="en-US" sz="2400">
                    <a:solidFill>
                      <a:schemeClr val="tx1"/>
                    </a:solidFill>
                    <a:latin typeface="Twinkl ExtraBold" pitchFamily="2" charset="0"/>
                  </a:rPr>
                  <a:t>measure</a:t>
                </a:r>
                <a:r>
                  <a:rPr lang="en-GB" altLang="en-US" sz="2400">
                    <a:solidFill>
                      <a:schemeClr val="tx1"/>
                    </a:solidFill>
                    <a:latin typeface="Twinkl SemiBold" pitchFamily="2" charset="0"/>
                  </a:rPr>
                  <a:t>!</a:t>
                </a:r>
              </a:p>
            </p:txBody>
          </p:sp>
          <p:pic>
            <p:nvPicPr>
              <p:cNvPr id="11378" name="Picture 359">
                <a:extLst>
                  <a:ext uri="{FF2B5EF4-FFF2-40B4-BE49-F238E27FC236}">
                    <a16:creationId xmlns:a16="http://schemas.microsoft.com/office/drawing/2014/main" id="{454E08BD-80B8-065D-52B0-C929F47A9050}"/>
                  </a:ext>
                </a:extLst>
              </p:cNvPr>
              <p:cNvPicPr>
                <a:picLocks noChangeAspect="1"/>
              </p:cNvPicPr>
              <p:nvPr/>
            </p:nvPicPr>
            <p:blipFill>
              <a:blip r:embed="rId5">
                <a:extLst>
                  <a:ext uri="{28A0092B-C50C-407E-A947-70E740481C1C}">
                    <a14:useLocalDpi xmlns:a14="http://schemas.microsoft.com/office/drawing/2010/main" val="0"/>
                  </a:ext>
                </a:extLst>
              </a:blip>
              <a:srcRect b="5646"/>
              <a:stretch>
                <a:fillRect/>
              </a:stretch>
            </p:blipFill>
            <p:spPr bwMode="auto">
              <a:xfrm>
                <a:off x="-8143674" y="125702"/>
                <a:ext cx="7935064" cy="386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7" name="Rounded Rectangle 356">
              <a:hlinkClick r:id="" action="ppaction://hlinkshowjump?jump=nextslide"/>
              <a:extLst>
                <a:ext uri="{FF2B5EF4-FFF2-40B4-BE49-F238E27FC236}">
                  <a16:creationId xmlns:a16="http://schemas.microsoft.com/office/drawing/2014/main" id="{FD652D0C-70F8-21E8-80E6-86ED85D0CEFB}"/>
                </a:ext>
              </a:extLst>
            </p:cNvPr>
            <p:cNvSpPr/>
            <p:nvPr/>
          </p:nvSpPr>
          <p:spPr>
            <a:xfrm>
              <a:off x="-3327698" y="3392684"/>
              <a:ext cx="2656133" cy="830310"/>
            </a:xfrm>
            <a:prstGeom prst="roundRect">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t>Continue</a:t>
              </a:r>
            </a:p>
          </p:txBody>
        </p:sp>
      </p:grpSp>
      <p:grpSp>
        <p:nvGrpSpPr>
          <p:cNvPr id="43" name="Group 42">
            <a:extLst>
              <a:ext uri="{FF2B5EF4-FFF2-40B4-BE49-F238E27FC236}">
                <a16:creationId xmlns:a16="http://schemas.microsoft.com/office/drawing/2014/main" id="{742083BF-A984-7825-FD00-CAED7CB57300}"/>
              </a:ext>
            </a:extLst>
          </p:cNvPr>
          <p:cNvGrpSpPr>
            <a:grpSpLocks/>
          </p:cNvGrpSpPr>
          <p:nvPr/>
        </p:nvGrpSpPr>
        <p:grpSpPr bwMode="auto">
          <a:xfrm>
            <a:off x="2074863" y="617539"/>
            <a:ext cx="8026400" cy="5672137"/>
            <a:chOff x="-8122602" y="4118345"/>
            <a:chExt cx="7935064" cy="5672857"/>
          </a:xfrm>
        </p:grpSpPr>
        <p:grpSp>
          <p:nvGrpSpPr>
            <p:cNvPr id="11365" name="Group 43">
              <a:extLst>
                <a:ext uri="{FF2B5EF4-FFF2-40B4-BE49-F238E27FC236}">
                  <a16:creationId xmlns:a16="http://schemas.microsoft.com/office/drawing/2014/main" id="{EE2F1A45-6B98-D888-EFB0-A40D418A1C69}"/>
                </a:ext>
              </a:extLst>
            </p:cNvPr>
            <p:cNvGrpSpPr>
              <a:grpSpLocks/>
            </p:cNvGrpSpPr>
            <p:nvPr/>
          </p:nvGrpSpPr>
          <p:grpSpPr bwMode="auto">
            <a:xfrm>
              <a:off x="-8122602" y="4118345"/>
              <a:ext cx="7935064" cy="5672857"/>
              <a:chOff x="596900" y="600892"/>
              <a:chExt cx="7935064" cy="5672857"/>
            </a:xfrm>
          </p:grpSpPr>
          <p:sp>
            <p:nvSpPr>
              <p:cNvPr id="46" name="Rectangle 45">
                <a:extLst>
                  <a:ext uri="{FF2B5EF4-FFF2-40B4-BE49-F238E27FC236}">
                    <a16:creationId xmlns:a16="http://schemas.microsoft.com/office/drawing/2014/main" id="{E2240011-FC00-8209-F090-1A5947906C4B}"/>
                  </a:ext>
                </a:extLst>
              </p:cNvPr>
              <p:cNvSpPr/>
              <p:nvPr/>
            </p:nvSpPr>
            <p:spPr>
              <a:xfrm>
                <a:off x="596900" y="600892"/>
                <a:ext cx="7935064" cy="566968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368" name="TextBox 4">
                <a:extLst>
                  <a:ext uri="{FF2B5EF4-FFF2-40B4-BE49-F238E27FC236}">
                    <a16:creationId xmlns:a16="http://schemas.microsoft.com/office/drawing/2014/main" id="{C1EA7953-76E7-A0A9-597A-85FB797C3CE5}"/>
                  </a:ext>
                </a:extLst>
              </p:cNvPr>
              <p:cNvSpPr txBox="1">
                <a:spLocks noChangeArrowheads="1"/>
              </p:cNvSpPr>
              <p:nvPr/>
            </p:nvSpPr>
            <p:spPr bwMode="auto">
              <a:xfrm>
                <a:off x="881379" y="1040337"/>
                <a:ext cx="41383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gn="ctr" eaLnBrk="1" hangingPunct="1">
                  <a:lnSpc>
                    <a:spcPct val="100000"/>
                  </a:lnSpc>
                  <a:spcBef>
                    <a:spcPct val="0"/>
                  </a:spcBef>
                  <a:buFontTx/>
                  <a:buNone/>
                </a:pPr>
                <a:r>
                  <a:rPr lang="en-GB" altLang="en-US">
                    <a:solidFill>
                      <a:schemeClr val="tx1"/>
                    </a:solidFill>
                    <a:latin typeface="Twinkl SemiBold" pitchFamily="2" charset="0"/>
                  </a:rPr>
                  <a:t>Congratulations, you spelt the word correctly and helped Mr Whoops cross to the other side of the river safely!</a:t>
                </a:r>
              </a:p>
            </p:txBody>
          </p:sp>
          <p:sp>
            <p:nvSpPr>
              <p:cNvPr id="11369" name="TextBox 4">
                <a:extLst>
                  <a:ext uri="{FF2B5EF4-FFF2-40B4-BE49-F238E27FC236}">
                    <a16:creationId xmlns:a16="http://schemas.microsoft.com/office/drawing/2014/main" id="{2F214836-95AD-00FC-6DD5-5BF6ECC052FD}"/>
                  </a:ext>
                </a:extLst>
              </p:cNvPr>
              <p:cNvSpPr txBox="1">
                <a:spLocks noChangeArrowheads="1"/>
              </p:cNvSpPr>
              <p:nvPr/>
            </p:nvSpPr>
            <p:spPr bwMode="auto">
              <a:xfrm>
                <a:off x="1426132" y="2519456"/>
                <a:ext cx="389472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gn="ctr" eaLnBrk="1" hangingPunct="1">
                  <a:lnSpc>
                    <a:spcPct val="100000"/>
                  </a:lnSpc>
                  <a:spcBef>
                    <a:spcPct val="0"/>
                  </a:spcBef>
                  <a:buFontTx/>
                  <a:buNone/>
                </a:pPr>
                <a:r>
                  <a:rPr lang="en-GB" altLang="en-US" sz="6600">
                    <a:solidFill>
                      <a:schemeClr val="tx1"/>
                    </a:solidFill>
                    <a:latin typeface="Twinkl SemiBold" pitchFamily="2" charset="0"/>
                  </a:rPr>
                  <a:t>measure</a:t>
                </a:r>
              </a:p>
            </p:txBody>
          </p:sp>
          <p:pic>
            <p:nvPicPr>
              <p:cNvPr id="11370" name="Picture 48">
                <a:extLst>
                  <a:ext uri="{FF2B5EF4-FFF2-40B4-BE49-F238E27FC236}">
                    <a16:creationId xmlns:a16="http://schemas.microsoft.com/office/drawing/2014/main" id="{B5396515-6C9B-931D-E137-D12642907FE1}"/>
                  </a:ext>
                </a:extLst>
              </p:cNvPr>
              <p:cNvPicPr>
                <a:picLocks noChangeAspect="1"/>
              </p:cNvPicPr>
              <p:nvPr/>
            </p:nvPicPr>
            <p:blipFill>
              <a:blip r:embed="rId6">
                <a:extLst>
                  <a:ext uri="{28A0092B-C50C-407E-A947-70E740481C1C}">
                    <a14:useLocalDpi xmlns:a14="http://schemas.microsoft.com/office/drawing/2010/main" val="0"/>
                  </a:ext>
                </a:extLst>
              </a:blip>
              <a:srcRect b="17351"/>
              <a:stretch>
                <a:fillRect/>
              </a:stretch>
            </p:blipFill>
            <p:spPr bwMode="auto">
              <a:xfrm flipH="1">
                <a:off x="3749505" y="5698983"/>
                <a:ext cx="1327334" cy="56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71" name="Picture 49">
                <a:extLst>
                  <a:ext uri="{FF2B5EF4-FFF2-40B4-BE49-F238E27FC236}">
                    <a16:creationId xmlns:a16="http://schemas.microsoft.com/office/drawing/2014/main" id="{5D6FAD88-FD50-133C-2390-77848D11F466}"/>
                  </a:ext>
                </a:extLst>
              </p:cNvPr>
              <p:cNvPicPr>
                <a:picLocks noChangeAspect="1"/>
              </p:cNvPicPr>
              <p:nvPr/>
            </p:nvPicPr>
            <p:blipFill>
              <a:blip r:embed="rId7">
                <a:extLst>
                  <a:ext uri="{28A0092B-C50C-407E-A947-70E740481C1C}">
                    <a14:useLocalDpi xmlns:a14="http://schemas.microsoft.com/office/drawing/2010/main" val="0"/>
                  </a:ext>
                </a:extLst>
              </a:blip>
              <a:srcRect b="33434"/>
              <a:stretch>
                <a:fillRect/>
              </a:stretch>
            </p:blipFill>
            <p:spPr bwMode="auto">
              <a:xfrm>
                <a:off x="3884023" y="3355924"/>
                <a:ext cx="3936275" cy="291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72" name="Picture 50">
                <a:extLst>
                  <a:ext uri="{FF2B5EF4-FFF2-40B4-BE49-F238E27FC236}">
                    <a16:creationId xmlns:a16="http://schemas.microsoft.com/office/drawing/2014/main" id="{DE73A8E1-720E-DAFC-EAC1-80794A3A94B2}"/>
                  </a:ext>
                </a:extLst>
              </p:cNvPr>
              <p:cNvPicPr>
                <a:picLocks noChangeAspect="1"/>
              </p:cNvPicPr>
              <p:nvPr/>
            </p:nvPicPr>
            <p:blipFill>
              <a:blip r:embed="rId6">
                <a:extLst>
                  <a:ext uri="{28A0092B-C50C-407E-A947-70E740481C1C}">
                    <a14:useLocalDpi xmlns:a14="http://schemas.microsoft.com/office/drawing/2010/main" val="0"/>
                  </a:ext>
                </a:extLst>
              </a:blip>
              <a:srcRect b="17351"/>
              <a:stretch>
                <a:fillRect/>
              </a:stretch>
            </p:blipFill>
            <p:spPr bwMode="auto">
              <a:xfrm>
                <a:off x="762465" y="5698983"/>
                <a:ext cx="1327334" cy="56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73" name="Picture 51">
                <a:extLst>
                  <a:ext uri="{FF2B5EF4-FFF2-40B4-BE49-F238E27FC236}">
                    <a16:creationId xmlns:a16="http://schemas.microsoft.com/office/drawing/2014/main" id="{77A27CC3-2CA7-7A4C-37F6-37542E6B1301}"/>
                  </a:ext>
                </a:extLst>
              </p:cNvPr>
              <p:cNvPicPr>
                <a:picLocks noChangeAspect="1"/>
              </p:cNvPicPr>
              <p:nvPr/>
            </p:nvPicPr>
            <p:blipFill>
              <a:blip r:embed="rId6">
                <a:extLst>
                  <a:ext uri="{28A0092B-C50C-407E-A947-70E740481C1C}">
                    <a14:useLocalDpi xmlns:a14="http://schemas.microsoft.com/office/drawing/2010/main" val="0"/>
                  </a:ext>
                </a:extLst>
              </a:blip>
              <a:srcRect b="17351"/>
              <a:stretch>
                <a:fillRect/>
              </a:stretch>
            </p:blipFill>
            <p:spPr bwMode="auto">
              <a:xfrm flipH="1">
                <a:off x="2797861" y="5707692"/>
                <a:ext cx="1327334" cy="56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Rounded Rectangle 44">
              <a:hlinkClick r:id="" action="ppaction://hlinkshowjump?jump=nextslide"/>
              <a:extLst>
                <a:ext uri="{FF2B5EF4-FFF2-40B4-BE49-F238E27FC236}">
                  <a16:creationId xmlns:a16="http://schemas.microsoft.com/office/drawing/2014/main" id="{D90CCB2F-0186-B2D4-4CD7-3BA477E37BFD}"/>
                </a:ext>
              </a:extLst>
            </p:cNvPr>
            <p:cNvSpPr/>
            <p:nvPr/>
          </p:nvSpPr>
          <p:spPr>
            <a:xfrm>
              <a:off x="-3398602" y="4604182"/>
              <a:ext cx="2655484" cy="830367"/>
            </a:xfrm>
            <a:prstGeom prst="roundRect">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t>Continue</a:t>
              </a:r>
            </a:p>
          </p:txBody>
        </p:sp>
      </p:grpSp>
    </p:spTree>
    <p:extLst>
      <p:ext uri="{BB962C8B-B14F-4D97-AF65-F5344CB8AC3E}">
        <p14:creationId xmlns:p14="http://schemas.microsoft.com/office/powerpoint/2010/main" val="2011157033"/>
      </p:ext>
    </p:extLst>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22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223"/>
                                        </p:tgtEl>
                                      </p:cBhvr>
                                    </p:animEffect>
                                    <p:set>
                                      <p:cBhvr>
                                        <p:cTn id="7" dur="1" fill="hold">
                                          <p:stCondLst>
                                            <p:cond delay="499"/>
                                          </p:stCondLst>
                                        </p:cTn>
                                        <p:tgtEl>
                                          <p:spTgt spid="22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24"/>
                                        </p:tgtEl>
                                      </p:cBhvr>
                                    </p:animEffect>
                                    <p:set>
                                      <p:cBhvr>
                                        <p:cTn id="10" dur="1" fill="hold">
                                          <p:stCondLst>
                                            <p:cond delay="499"/>
                                          </p:stCondLst>
                                        </p:cTn>
                                        <p:tgtEl>
                                          <p:spTgt spid="22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25"/>
                                        </p:tgtEl>
                                      </p:cBhvr>
                                    </p:animEffect>
                                    <p:set>
                                      <p:cBhvr>
                                        <p:cTn id="13" dur="1" fill="hold">
                                          <p:stCondLst>
                                            <p:cond delay="499"/>
                                          </p:stCondLst>
                                        </p:cTn>
                                        <p:tgtEl>
                                          <p:spTgt spid="225"/>
                                        </p:tgtEl>
                                        <p:attrNameLst>
                                          <p:attrName>style.visibility</p:attrName>
                                        </p:attrNameLst>
                                      </p:cBhvr>
                                      <p:to>
                                        <p:strVal val="hidden"/>
                                      </p:to>
                                    </p:set>
                                  </p:childTnLst>
                                </p:cTn>
                              </p:par>
                            </p:childTnLst>
                          </p:cTn>
                        </p:par>
                      </p:childTnLst>
                    </p:cTn>
                  </p:par>
                </p:childTnLst>
              </p:cTn>
              <p:nextCondLst>
                <p:cond evt="onClick" delay="0">
                  <p:tgtEl>
                    <p:spTgt spid="222"/>
                  </p:tgtEl>
                </p:cond>
              </p:nextCondLst>
            </p:seq>
            <p:seq concurrent="1" nextAc="seek">
              <p:cTn id="14" restart="whenNotActive" fill="hold" evtFilter="cancelBubble" nodeType="interactiveSeq">
                <p:stCondLst>
                  <p:cond evt="onClick" delay="0">
                    <p:tgtEl>
                      <p:spTgt spid="22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nodeType="clickEffect">
                                  <p:stCondLst>
                                    <p:cond delay="0"/>
                                  </p:stCondLst>
                                  <p:childTnLst>
                                    <p:animEffect transition="out" filter="fade">
                                      <p:cBhvr>
                                        <p:cTn id="18" dur="500"/>
                                        <p:tgtEl>
                                          <p:spTgt spid="228"/>
                                        </p:tgtEl>
                                      </p:cBhvr>
                                    </p:animEffect>
                                    <p:set>
                                      <p:cBhvr>
                                        <p:cTn id="19" dur="1" fill="hold">
                                          <p:stCondLst>
                                            <p:cond delay="499"/>
                                          </p:stCondLst>
                                        </p:cTn>
                                        <p:tgtEl>
                                          <p:spTgt spid="228"/>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29"/>
                                        </p:tgtEl>
                                      </p:cBhvr>
                                    </p:animEffect>
                                    <p:set>
                                      <p:cBhvr>
                                        <p:cTn id="22" dur="1" fill="hold">
                                          <p:stCondLst>
                                            <p:cond delay="499"/>
                                          </p:stCondLst>
                                        </p:cTn>
                                        <p:tgtEl>
                                          <p:spTgt spid="229"/>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30"/>
                                        </p:tgtEl>
                                      </p:cBhvr>
                                    </p:animEffect>
                                    <p:set>
                                      <p:cBhvr>
                                        <p:cTn id="25" dur="1" fill="hold">
                                          <p:stCondLst>
                                            <p:cond delay="499"/>
                                          </p:stCondLst>
                                        </p:cTn>
                                        <p:tgtEl>
                                          <p:spTgt spid="230"/>
                                        </p:tgtEl>
                                        <p:attrNameLst>
                                          <p:attrName>style.visibility</p:attrName>
                                        </p:attrNameLst>
                                      </p:cBhvr>
                                      <p:to>
                                        <p:strVal val="hidden"/>
                                      </p:to>
                                    </p:set>
                                  </p:childTnLst>
                                </p:cTn>
                              </p:par>
                            </p:childTnLst>
                          </p:cTn>
                        </p:par>
                      </p:childTnLst>
                    </p:cTn>
                  </p:par>
                </p:childTnLst>
              </p:cTn>
              <p:nextCondLst>
                <p:cond evt="onClick" delay="0">
                  <p:tgtEl>
                    <p:spTgt spid="227"/>
                  </p:tgtEl>
                </p:cond>
              </p:nextCondLst>
            </p:seq>
            <p:seq concurrent="1" nextAc="seek">
              <p:cTn id="26" restart="whenNotActive" fill="hold" evtFilter="cancelBubble" nodeType="interactiveSeq">
                <p:stCondLst>
                  <p:cond evt="onClick" delay="0">
                    <p:tgtEl>
                      <p:spTgt spid="232"/>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xit" presetSubtype="0" fill="hold" nodeType="clickEffect">
                                  <p:stCondLst>
                                    <p:cond delay="0"/>
                                  </p:stCondLst>
                                  <p:childTnLst>
                                    <p:animEffect transition="out" filter="fade">
                                      <p:cBhvr>
                                        <p:cTn id="30" dur="500"/>
                                        <p:tgtEl>
                                          <p:spTgt spid="233"/>
                                        </p:tgtEl>
                                      </p:cBhvr>
                                    </p:animEffect>
                                    <p:set>
                                      <p:cBhvr>
                                        <p:cTn id="31" dur="1" fill="hold">
                                          <p:stCondLst>
                                            <p:cond delay="499"/>
                                          </p:stCondLst>
                                        </p:cTn>
                                        <p:tgtEl>
                                          <p:spTgt spid="233"/>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34"/>
                                        </p:tgtEl>
                                      </p:cBhvr>
                                    </p:animEffect>
                                    <p:set>
                                      <p:cBhvr>
                                        <p:cTn id="34" dur="1" fill="hold">
                                          <p:stCondLst>
                                            <p:cond delay="499"/>
                                          </p:stCondLst>
                                        </p:cTn>
                                        <p:tgtEl>
                                          <p:spTgt spid="23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35"/>
                                        </p:tgtEl>
                                      </p:cBhvr>
                                    </p:animEffect>
                                    <p:set>
                                      <p:cBhvr>
                                        <p:cTn id="37" dur="1" fill="hold">
                                          <p:stCondLst>
                                            <p:cond delay="499"/>
                                          </p:stCondLst>
                                        </p:cTn>
                                        <p:tgtEl>
                                          <p:spTgt spid="235"/>
                                        </p:tgtEl>
                                        <p:attrNameLst>
                                          <p:attrName>style.visibility</p:attrName>
                                        </p:attrNameLst>
                                      </p:cBhvr>
                                      <p:to>
                                        <p:strVal val="hidden"/>
                                      </p:to>
                                    </p:set>
                                  </p:childTnLst>
                                </p:cTn>
                              </p:par>
                            </p:childTnLst>
                          </p:cTn>
                        </p:par>
                      </p:childTnLst>
                    </p:cTn>
                  </p:par>
                </p:childTnLst>
              </p:cTn>
              <p:nextCondLst>
                <p:cond evt="onClick" delay="0">
                  <p:tgtEl>
                    <p:spTgt spid="232"/>
                  </p:tgtEl>
                </p:cond>
              </p:nextCondLst>
            </p:seq>
            <p:seq concurrent="1" nextAc="seek">
              <p:cTn id="38" restart="whenNotActive" fill="hold" evtFilter="cancelBubble" nodeType="interactiveSeq">
                <p:stCondLst>
                  <p:cond evt="onClick" delay="0">
                    <p:tgtEl>
                      <p:spTgt spid="237"/>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nodeType="clickEffect">
                                  <p:stCondLst>
                                    <p:cond delay="0"/>
                                  </p:stCondLst>
                                  <p:childTnLst>
                                    <p:animEffect transition="out" filter="fade">
                                      <p:cBhvr>
                                        <p:cTn id="42" dur="500"/>
                                        <p:tgtEl>
                                          <p:spTgt spid="238"/>
                                        </p:tgtEl>
                                      </p:cBhvr>
                                    </p:animEffect>
                                    <p:set>
                                      <p:cBhvr>
                                        <p:cTn id="43" dur="1" fill="hold">
                                          <p:stCondLst>
                                            <p:cond delay="499"/>
                                          </p:stCondLst>
                                        </p:cTn>
                                        <p:tgtEl>
                                          <p:spTgt spid="238"/>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39"/>
                                        </p:tgtEl>
                                      </p:cBhvr>
                                    </p:animEffect>
                                    <p:set>
                                      <p:cBhvr>
                                        <p:cTn id="46" dur="1" fill="hold">
                                          <p:stCondLst>
                                            <p:cond delay="499"/>
                                          </p:stCondLst>
                                        </p:cTn>
                                        <p:tgtEl>
                                          <p:spTgt spid="239"/>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40"/>
                                        </p:tgtEl>
                                      </p:cBhvr>
                                    </p:animEffect>
                                    <p:set>
                                      <p:cBhvr>
                                        <p:cTn id="49" dur="1" fill="hold">
                                          <p:stCondLst>
                                            <p:cond delay="499"/>
                                          </p:stCondLst>
                                        </p:cTn>
                                        <p:tgtEl>
                                          <p:spTgt spid="240"/>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seq concurrent="1" nextAc="seek">
              <p:cTn id="50" restart="whenNotActive" fill="hold" evtFilter="cancelBubble" nodeType="interactiveSeq">
                <p:stCondLst>
                  <p:cond evt="onClick" delay="0">
                    <p:tgtEl>
                      <p:spTgt spid="242"/>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xit" presetSubtype="0" fill="hold" nodeType="clickEffect">
                                  <p:stCondLst>
                                    <p:cond delay="0"/>
                                  </p:stCondLst>
                                  <p:childTnLst>
                                    <p:animEffect transition="out" filter="fade">
                                      <p:cBhvr>
                                        <p:cTn id="54" dur="500"/>
                                        <p:tgtEl>
                                          <p:spTgt spid="243"/>
                                        </p:tgtEl>
                                      </p:cBhvr>
                                    </p:animEffect>
                                    <p:set>
                                      <p:cBhvr>
                                        <p:cTn id="55" dur="1" fill="hold">
                                          <p:stCondLst>
                                            <p:cond delay="499"/>
                                          </p:stCondLst>
                                        </p:cTn>
                                        <p:tgtEl>
                                          <p:spTgt spid="24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244"/>
                                        </p:tgtEl>
                                      </p:cBhvr>
                                    </p:animEffect>
                                    <p:set>
                                      <p:cBhvr>
                                        <p:cTn id="58" dur="1" fill="hold">
                                          <p:stCondLst>
                                            <p:cond delay="499"/>
                                          </p:stCondLst>
                                        </p:cTn>
                                        <p:tgtEl>
                                          <p:spTgt spid="244"/>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245"/>
                                        </p:tgtEl>
                                      </p:cBhvr>
                                    </p:animEffect>
                                    <p:set>
                                      <p:cBhvr>
                                        <p:cTn id="61" dur="1" fill="hold">
                                          <p:stCondLst>
                                            <p:cond delay="499"/>
                                          </p:stCondLst>
                                        </p:cTn>
                                        <p:tgtEl>
                                          <p:spTgt spid="245"/>
                                        </p:tgtEl>
                                        <p:attrNameLst>
                                          <p:attrName>style.visibility</p:attrName>
                                        </p:attrNameLst>
                                      </p:cBhvr>
                                      <p:to>
                                        <p:strVal val="hidden"/>
                                      </p:to>
                                    </p:set>
                                  </p:childTnLst>
                                </p:cTn>
                              </p:par>
                            </p:childTnLst>
                          </p:cTn>
                        </p:par>
                      </p:childTnLst>
                    </p:cTn>
                  </p:par>
                </p:childTnLst>
              </p:cTn>
              <p:nextCondLst>
                <p:cond evt="onClick" delay="0">
                  <p:tgtEl>
                    <p:spTgt spid="242"/>
                  </p:tgtEl>
                </p:cond>
              </p:nextCondLst>
            </p:seq>
            <p:seq concurrent="1" nextAc="seek">
              <p:cTn id="62" restart="whenNotActive" fill="hold" evtFilter="cancelBubble" nodeType="interactiveSeq">
                <p:stCondLst>
                  <p:cond evt="onClick" delay="0">
                    <p:tgtEl>
                      <p:spTgt spid="247"/>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xit" presetSubtype="0" fill="hold" nodeType="clickEffect">
                                  <p:stCondLst>
                                    <p:cond delay="0"/>
                                  </p:stCondLst>
                                  <p:childTnLst>
                                    <p:animEffect transition="out" filter="fade">
                                      <p:cBhvr>
                                        <p:cTn id="66" dur="500"/>
                                        <p:tgtEl>
                                          <p:spTgt spid="248"/>
                                        </p:tgtEl>
                                      </p:cBhvr>
                                    </p:animEffect>
                                    <p:set>
                                      <p:cBhvr>
                                        <p:cTn id="67" dur="1" fill="hold">
                                          <p:stCondLst>
                                            <p:cond delay="499"/>
                                          </p:stCondLst>
                                        </p:cTn>
                                        <p:tgtEl>
                                          <p:spTgt spid="248"/>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249"/>
                                        </p:tgtEl>
                                      </p:cBhvr>
                                    </p:animEffect>
                                    <p:set>
                                      <p:cBhvr>
                                        <p:cTn id="70" dur="1" fill="hold">
                                          <p:stCondLst>
                                            <p:cond delay="499"/>
                                          </p:stCondLst>
                                        </p:cTn>
                                        <p:tgtEl>
                                          <p:spTgt spid="249"/>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250"/>
                                        </p:tgtEl>
                                      </p:cBhvr>
                                    </p:animEffect>
                                    <p:set>
                                      <p:cBhvr>
                                        <p:cTn id="73" dur="1" fill="hold">
                                          <p:stCondLst>
                                            <p:cond delay="499"/>
                                          </p:stCondLst>
                                        </p:cTn>
                                        <p:tgtEl>
                                          <p:spTgt spid="250"/>
                                        </p:tgtEl>
                                        <p:attrNameLst>
                                          <p:attrName>style.visibility</p:attrName>
                                        </p:attrNameLst>
                                      </p:cBhvr>
                                      <p:to>
                                        <p:strVal val="hidden"/>
                                      </p:to>
                                    </p:set>
                                  </p:childTnLst>
                                </p:cTn>
                              </p:par>
                              <p:par>
                                <p:cTn id="74" presetID="1"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247"/>
                  </p:tgtEl>
                </p:cond>
              </p:nextCondLst>
            </p:seq>
            <p:seq concurrent="1" nextAc="seek">
              <p:cTn id="76" restart="whenNotActive" fill="hold" evtFilter="cancelBubble" nodeType="interactiveSeq">
                <p:stCondLst>
                  <p:cond evt="onClick" delay="0">
                    <p:tgtEl>
                      <p:spTgt spid="223"/>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10" presetClass="entr" presetSubtype="0" fill="hold" nodeType="clickEffect">
                                  <p:stCondLst>
                                    <p:cond delay="0"/>
                                  </p:stCondLst>
                                  <p:childTnLst>
                                    <p:set>
                                      <p:cBhvr>
                                        <p:cTn id="80" dur="1" fill="hold">
                                          <p:stCondLst>
                                            <p:cond delay="0"/>
                                          </p:stCondLst>
                                        </p:cTn>
                                        <p:tgtEl>
                                          <p:spTgt spid="210"/>
                                        </p:tgtEl>
                                        <p:attrNameLst>
                                          <p:attrName>style.visibility</p:attrName>
                                        </p:attrNameLst>
                                      </p:cBhvr>
                                      <p:to>
                                        <p:strVal val="visible"/>
                                      </p:to>
                                    </p:set>
                                    <p:animEffect transition="in" filter="fade">
                                      <p:cBhvr>
                                        <p:cTn id="81" dur="500"/>
                                        <p:tgtEl>
                                          <p:spTgt spid="210"/>
                                        </p:tgtEl>
                                      </p:cBhvr>
                                    </p:animEffect>
                                  </p:childTnLst>
                                </p:cTn>
                              </p:par>
                            </p:childTnLst>
                          </p:cTn>
                        </p:par>
                        <p:par>
                          <p:cTn id="82" fill="hold" nodeType="afterGroup">
                            <p:stCondLst>
                              <p:cond delay="500"/>
                            </p:stCondLst>
                            <p:childTnLst>
                              <p:par>
                                <p:cTn id="83" presetID="1" presetClass="exit" presetSubtype="0" fill="hold" nodeType="afterEffect">
                                  <p:stCondLst>
                                    <p:cond delay="4000"/>
                                  </p:stCondLst>
                                  <p:childTnLst>
                                    <p:set>
                                      <p:cBhvr>
                                        <p:cTn id="84"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23"/>
                  </p:tgtEl>
                </p:cond>
              </p:nextCondLst>
            </p:seq>
            <p:seq concurrent="1" nextAc="seek">
              <p:cTn id="85" restart="whenNotActive" fill="hold" evtFilter="cancelBubble" nodeType="interactiveSeq">
                <p:stCondLst>
                  <p:cond evt="onClick" delay="0">
                    <p:tgtEl>
                      <p:spTgt spid="224"/>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10" presetClass="entr" presetSubtype="0" fill="hold" nodeType="clickEffect">
                                  <p:stCondLst>
                                    <p:cond delay="0"/>
                                  </p:stCondLst>
                                  <p:childTnLst>
                                    <p:set>
                                      <p:cBhvr>
                                        <p:cTn id="89" dur="1" fill="hold">
                                          <p:stCondLst>
                                            <p:cond delay="0"/>
                                          </p:stCondLst>
                                        </p:cTn>
                                        <p:tgtEl>
                                          <p:spTgt spid="210"/>
                                        </p:tgtEl>
                                        <p:attrNameLst>
                                          <p:attrName>style.visibility</p:attrName>
                                        </p:attrNameLst>
                                      </p:cBhvr>
                                      <p:to>
                                        <p:strVal val="visible"/>
                                      </p:to>
                                    </p:set>
                                    <p:animEffect transition="in" filter="fade">
                                      <p:cBhvr>
                                        <p:cTn id="90" dur="500"/>
                                        <p:tgtEl>
                                          <p:spTgt spid="210"/>
                                        </p:tgtEl>
                                      </p:cBhvr>
                                    </p:animEffect>
                                  </p:childTnLst>
                                </p:cTn>
                              </p:par>
                            </p:childTnLst>
                          </p:cTn>
                        </p:par>
                        <p:par>
                          <p:cTn id="91" fill="hold" nodeType="afterGroup">
                            <p:stCondLst>
                              <p:cond delay="500"/>
                            </p:stCondLst>
                            <p:childTnLst>
                              <p:par>
                                <p:cTn id="92" presetID="1" presetClass="exit" presetSubtype="0" fill="hold" nodeType="afterEffect">
                                  <p:stCondLst>
                                    <p:cond delay="4000"/>
                                  </p:stCondLst>
                                  <p:childTnLst>
                                    <p:set>
                                      <p:cBhvr>
                                        <p:cTn id="93"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24"/>
                  </p:tgtEl>
                </p:cond>
              </p:nextCondLst>
            </p:seq>
            <p:seq concurrent="1" nextAc="seek">
              <p:cTn id="94" restart="whenNotActive" fill="hold" evtFilter="cancelBubble" nodeType="interactiveSeq">
                <p:stCondLst>
                  <p:cond evt="onClick" delay="0">
                    <p:tgtEl>
                      <p:spTgt spid="225"/>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10" presetClass="entr" presetSubtype="0" fill="hold" nodeType="clickEffect">
                                  <p:stCondLst>
                                    <p:cond delay="0"/>
                                  </p:stCondLst>
                                  <p:childTnLst>
                                    <p:set>
                                      <p:cBhvr>
                                        <p:cTn id="98" dur="1" fill="hold">
                                          <p:stCondLst>
                                            <p:cond delay="0"/>
                                          </p:stCondLst>
                                        </p:cTn>
                                        <p:tgtEl>
                                          <p:spTgt spid="210"/>
                                        </p:tgtEl>
                                        <p:attrNameLst>
                                          <p:attrName>style.visibility</p:attrName>
                                        </p:attrNameLst>
                                      </p:cBhvr>
                                      <p:to>
                                        <p:strVal val="visible"/>
                                      </p:to>
                                    </p:set>
                                    <p:animEffect transition="in" filter="fade">
                                      <p:cBhvr>
                                        <p:cTn id="99" dur="500"/>
                                        <p:tgtEl>
                                          <p:spTgt spid="210"/>
                                        </p:tgtEl>
                                      </p:cBhvr>
                                    </p:animEffect>
                                  </p:childTnLst>
                                </p:cTn>
                              </p:par>
                            </p:childTnLst>
                          </p:cTn>
                        </p:par>
                        <p:par>
                          <p:cTn id="100" fill="hold" nodeType="afterGroup">
                            <p:stCondLst>
                              <p:cond delay="500"/>
                            </p:stCondLst>
                            <p:childTnLst>
                              <p:par>
                                <p:cTn id="101" presetID="1" presetClass="exit" presetSubtype="0" fill="hold" nodeType="afterEffect">
                                  <p:stCondLst>
                                    <p:cond delay="4000"/>
                                  </p:stCondLst>
                                  <p:childTnLst>
                                    <p:set>
                                      <p:cBhvr>
                                        <p:cTn id="102"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25"/>
                  </p:tgtEl>
                </p:cond>
              </p:nextCondLst>
            </p:seq>
            <p:seq concurrent="1" nextAc="seek">
              <p:cTn id="103" restart="whenNotActive" fill="hold" evtFilter="cancelBubble" nodeType="interactiveSeq">
                <p:stCondLst>
                  <p:cond evt="onClick" delay="0">
                    <p:tgtEl>
                      <p:spTgt spid="228"/>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10" presetClass="entr" presetSubtype="0" fill="hold" nodeType="clickEffect">
                                  <p:stCondLst>
                                    <p:cond delay="0"/>
                                  </p:stCondLst>
                                  <p:childTnLst>
                                    <p:set>
                                      <p:cBhvr>
                                        <p:cTn id="107" dur="1" fill="hold">
                                          <p:stCondLst>
                                            <p:cond delay="0"/>
                                          </p:stCondLst>
                                        </p:cTn>
                                        <p:tgtEl>
                                          <p:spTgt spid="210"/>
                                        </p:tgtEl>
                                        <p:attrNameLst>
                                          <p:attrName>style.visibility</p:attrName>
                                        </p:attrNameLst>
                                      </p:cBhvr>
                                      <p:to>
                                        <p:strVal val="visible"/>
                                      </p:to>
                                    </p:set>
                                    <p:animEffect transition="in" filter="fade">
                                      <p:cBhvr>
                                        <p:cTn id="108" dur="500"/>
                                        <p:tgtEl>
                                          <p:spTgt spid="210"/>
                                        </p:tgtEl>
                                      </p:cBhvr>
                                    </p:animEffect>
                                  </p:childTnLst>
                                </p:cTn>
                              </p:par>
                            </p:childTnLst>
                          </p:cTn>
                        </p:par>
                        <p:par>
                          <p:cTn id="109" fill="hold" nodeType="afterGroup">
                            <p:stCondLst>
                              <p:cond delay="500"/>
                            </p:stCondLst>
                            <p:childTnLst>
                              <p:par>
                                <p:cTn id="110" presetID="1" presetClass="exit" presetSubtype="0" fill="hold" nodeType="afterEffect">
                                  <p:stCondLst>
                                    <p:cond delay="4000"/>
                                  </p:stCondLst>
                                  <p:childTnLst>
                                    <p:set>
                                      <p:cBhvr>
                                        <p:cTn id="111"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28"/>
                  </p:tgtEl>
                </p:cond>
              </p:nextCondLst>
            </p:seq>
            <p:seq concurrent="1" nextAc="seek">
              <p:cTn id="112" restart="whenNotActive" fill="hold" evtFilter="cancelBubble" nodeType="interactiveSeq">
                <p:stCondLst>
                  <p:cond evt="onClick" delay="0">
                    <p:tgtEl>
                      <p:spTgt spid="229"/>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10" presetClass="entr" presetSubtype="0" fill="hold" nodeType="clickEffect">
                                  <p:stCondLst>
                                    <p:cond delay="0"/>
                                  </p:stCondLst>
                                  <p:childTnLst>
                                    <p:set>
                                      <p:cBhvr>
                                        <p:cTn id="116" dur="1" fill="hold">
                                          <p:stCondLst>
                                            <p:cond delay="0"/>
                                          </p:stCondLst>
                                        </p:cTn>
                                        <p:tgtEl>
                                          <p:spTgt spid="210"/>
                                        </p:tgtEl>
                                        <p:attrNameLst>
                                          <p:attrName>style.visibility</p:attrName>
                                        </p:attrNameLst>
                                      </p:cBhvr>
                                      <p:to>
                                        <p:strVal val="visible"/>
                                      </p:to>
                                    </p:set>
                                    <p:animEffect transition="in" filter="fade">
                                      <p:cBhvr>
                                        <p:cTn id="117" dur="500"/>
                                        <p:tgtEl>
                                          <p:spTgt spid="210"/>
                                        </p:tgtEl>
                                      </p:cBhvr>
                                    </p:animEffect>
                                  </p:childTnLst>
                                </p:cTn>
                              </p:par>
                            </p:childTnLst>
                          </p:cTn>
                        </p:par>
                        <p:par>
                          <p:cTn id="118" fill="hold" nodeType="afterGroup">
                            <p:stCondLst>
                              <p:cond delay="500"/>
                            </p:stCondLst>
                            <p:childTnLst>
                              <p:par>
                                <p:cTn id="119" presetID="1" presetClass="exit" presetSubtype="0" fill="hold" nodeType="afterEffect">
                                  <p:stCondLst>
                                    <p:cond delay="4000"/>
                                  </p:stCondLst>
                                  <p:childTnLst>
                                    <p:set>
                                      <p:cBhvr>
                                        <p:cTn id="120"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29"/>
                  </p:tgtEl>
                </p:cond>
              </p:nextCondLst>
            </p:seq>
            <p:seq concurrent="1" nextAc="seek">
              <p:cTn id="121" restart="whenNotActive" fill="hold" evtFilter="cancelBubble" nodeType="interactiveSeq">
                <p:stCondLst>
                  <p:cond evt="onClick" delay="0">
                    <p:tgtEl>
                      <p:spTgt spid="230"/>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10" presetClass="entr" presetSubtype="0" fill="hold" nodeType="clickEffect">
                                  <p:stCondLst>
                                    <p:cond delay="0"/>
                                  </p:stCondLst>
                                  <p:childTnLst>
                                    <p:set>
                                      <p:cBhvr>
                                        <p:cTn id="125" dur="1" fill="hold">
                                          <p:stCondLst>
                                            <p:cond delay="0"/>
                                          </p:stCondLst>
                                        </p:cTn>
                                        <p:tgtEl>
                                          <p:spTgt spid="210"/>
                                        </p:tgtEl>
                                        <p:attrNameLst>
                                          <p:attrName>style.visibility</p:attrName>
                                        </p:attrNameLst>
                                      </p:cBhvr>
                                      <p:to>
                                        <p:strVal val="visible"/>
                                      </p:to>
                                    </p:set>
                                    <p:animEffect transition="in" filter="fade">
                                      <p:cBhvr>
                                        <p:cTn id="126" dur="500"/>
                                        <p:tgtEl>
                                          <p:spTgt spid="210"/>
                                        </p:tgtEl>
                                      </p:cBhvr>
                                    </p:animEffect>
                                  </p:childTnLst>
                                </p:cTn>
                              </p:par>
                            </p:childTnLst>
                          </p:cTn>
                        </p:par>
                        <p:par>
                          <p:cTn id="127" fill="hold" nodeType="afterGroup">
                            <p:stCondLst>
                              <p:cond delay="500"/>
                            </p:stCondLst>
                            <p:childTnLst>
                              <p:par>
                                <p:cTn id="128" presetID="1" presetClass="exit" presetSubtype="0" fill="hold" nodeType="afterEffect">
                                  <p:stCondLst>
                                    <p:cond delay="4000"/>
                                  </p:stCondLst>
                                  <p:childTnLst>
                                    <p:set>
                                      <p:cBhvr>
                                        <p:cTn id="129"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0"/>
                  </p:tgtEl>
                </p:cond>
              </p:nextCondLst>
            </p:seq>
            <p:seq concurrent="1" nextAc="seek">
              <p:cTn id="130" restart="whenNotActive" fill="hold" evtFilter="cancelBubble" nodeType="interactiveSeq">
                <p:stCondLst>
                  <p:cond evt="onClick" delay="0">
                    <p:tgtEl>
                      <p:spTgt spid="233"/>
                    </p:tgtEl>
                  </p:cond>
                </p:stCondLst>
                <p:endSync evt="end" delay="0">
                  <p:rtn val="all"/>
                </p:endSync>
                <p:childTnLst>
                  <p:par>
                    <p:cTn id="131" fill="hold" nodeType="clickPar">
                      <p:stCondLst>
                        <p:cond delay="0"/>
                      </p:stCondLst>
                      <p:childTnLst>
                        <p:par>
                          <p:cTn id="132" fill="hold" nodeType="withGroup">
                            <p:stCondLst>
                              <p:cond delay="0"/>
                            </p:stCondLst>
                            <p:childTnLst>
                              <p:par>
                                <p:cTn id="133" presetID="10" presetClass="entr" presetSubtype="0" fill="hold" nodeType="clickEffect">
                                  <p:stCondLst>
                                    <p:cond delay="0"/>
                                  </p:stCondLst>
                                  <p:childTnLst>
                                    <p:set>
                                      <p:cBhvr>
                                        <p:cTn id="134" dur="1" fill="hold">
                                          <p:stCondLst>
                                            <p:cond delay="0"/>
                                          </p:stCondLst>
                                        </p:cTn>
                                        <p:tgtEl>
                                          <p:spTgt spid="210"/>
                                        </p:tgtEl>
                                        <p:attrNameLst>
                                          <p:attrName>style.visibility</p:attrName>
                                        </p:attrNameLst>
                                      </p:cBhvr>
                                      <p:to>
                                        <p:strVal val="visible"/>
                                      </p:to>
                                    </p:set>
                                    <p:animEffect transition="in" filter="fade">
                                      <p:cBhvr>
                                        <p:cTn id="135" dur="500"/>
                                        <p:tgtEl>
                                          <p:spTgt spid="210"/>
                                        </p:tgtEl>
                                      </p:cBhvr>
                                    </p:animEffect>
                                  </p:childTnLst>
                                </p:cTn>
                              </p:par>
                            </p:childTnLst>
                          </p:cTn>
                        </p:par>
                        <p:par>
                          <p:cTn id="136" fill="hold" nodeType="afterGroup">
                            <p:stCondLst>
                              <p:cond delay="500"/>
                            </p:stCondLst>
                            <p:childTnLst>
                              <p:par>
                                <p:cTn id="137" presetID="1" presetClass="exit" presetSubtype="0" fill="hold" nodeType="afterEffect">
                                  <p:stCondLst>
                                    <p:cond delay="4000"/>
                                  </p:stCondLst>
                                  <p:childTnLst>
                                    <p:set>
                                      <p:cBhvr>
                                        <p:cTn id="138"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3"/>
                  </p:tgtEl>
                </p:cond>
              </p:nextCondLst>
            </p:seq>
            <p:seq concurrent="1" nextAc="seek">
              <p:cTn id="139" restart="whenNotActive" fill="hold" evtFilter="cancelBubble" nodeType="interactiveSeq">
                <p:stCondLst>
                  <p:cond evt="onClick" delay="0">
                    <p:tgtEl>
                      <p:spTgt spid="234"/>
                    </p:tgtEl>
                  </p:cond>
                </p:stCondLst>
                <p:endSync evt="end" delay="0">
                  <p:rtn val="all"/>
                </p:endSync>
                <p:childTnLst>
                  <p:par>
                    <p:cTn id="140" fill="hold" nodeType="clickPar">
                      <p:stCondLst>
                        <p:cond delay="0"/>
                      </p:stCondLst>
                      <p:childTnLst>
                        <p:par>
                          <p:cTn id="141" fill="hold" nodeType="withGroup">
                            <p:stCondLst>
                              <p:cond delay="0"/>
                            </p:stCondLst>
                            <p:childTnLst>
                              <p:par>
                                <p:cTn id="142" presetID="10" presetClass="entr" presetSubtype="0" fill="hold" nodeType="clickEffect">
                                  <p:stCondLst>
                                    <p:cond delay="0"/>
                                  </p:stCondLst>
                                  <p:childTnLst>
                                    <p:set>
                                      <p:cBhvr>
                                        <p:cTn id="143" dur="1" fill="hold">
                                          <p:stCondLst>
                                            <p:cond delay="0"/>
                                          </p:stCondLst>
                                        </p:cTn>
                                        <p:tgtEl>
                                          <p:spTgt spid="210"/>
                                        </p:tgtEl>
                                        <p:attrNameLst>
                                          <p:attrName>style.visibility</p:attrName>
                                        </p:attrNameLst>
                                      </p:cBhvr>
                                      <p:to>
                                        <p:strVal val="visible"/>
                                      </p:to>
                                    </p:set>
                                    <p:animEffect transition="in" filter="fade">
                                      <p:cBhvr>
                                        <p:cTn id="144" dur="500"/>
                                        <p:tgtEl>
                                          <p:spTgt spid="210"/>
                                        </p:tgtEl>
                                      </p:cBhvr>
                                    </p:animEffect>
                                  </p:childTnLst>
                                </p:cTn>
                              </p:par>
                            </p:childTnLst>
                          </p:cTn>
                        </p:par>
                        <p:par>
                          <p:cTn id="145" fill="hold" nodeType="afterGroup">
                            <p:stCondLst>
                              <p:cond delay="500"/>
                            </p:stCondLst>
                            <p:childTnLst>
                              <p:par>
                                <p:cTn id="146" presetID="1" presetClass="exit" presetSubtype="0" fill="hold" nodeType="afterEffect">
                                  <p:stCondLst>
                                    <p:cond delay="4000"/>
                                  </p:stCondLst>
                                  <p:childTnLst>
                                    <p:set>
                                      <p:cBhvr>
                                        <p:cTn id="147"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148" restart="whenNotActive" fill="hold" evtFilter="cancelBubble" nodeType="interactiveSeq">
                <p:stCondLst>
                  <p:cond evt="onClick" delay="0">
                    <p:tgtEl>
                      <p:spTgt spid="235"/>
                    </p:tgtEl>
                  </p:cond>
                </p:stCondLst>
                <p:endSync evt="end" delay="0">
                  <p:rtn val="all"/>
                </p:endSync>
                <p:childTnLst>
                  <p:par>
                    <p:cTn id="149" fill="hold" nodeType="clickPar">
                      <p:stCondLst>
                        <p:cond delay="0"/>
                      </p:stCondLst>
                      <p:childTnLst>
                        <p:par>
                          <p:cTn id="150" fill="hold" nodeType="withGroup">
                            <p:stCondLst>
                              <p:cond delay="0"/>
                            </p:stCondLst>
                            <p:childTnLst>
                              <p:par>
                                <p:cTn id="151" presetID="10" presetClass="entr" presetSubtype="0" fill="hold" nodeType="clickEffect">
                                  <p:stCondLst>
                                    <p:cond delay="0"/>
                                  </p:stCondLst>
                                  <p:childTnLst>
                                    <p:set>
                                      <p:cBhvr>
                                        <p:cTn id="152" dur="1" fill="hold">
                                          <p:stCondLst>
                                            <p:cond delay="0"/>
                                          </p:stCondLst>
                                        </p:cTn>
                                        <p:tgtEl>
                                          <p:spTgt spid="210"/>
                                        </p:tgtEl>
                                        <p:attrNameLst>
                                          <p:attrName>style.visibility</p:attrName>
                                        </p:attrNameLst>
                                      </p:cBhvr>
                                      <p:to>
                                        <p:strVal val="visible"/>
                                      </p:to>
                                    </p:set>
                                    <p:animEffect transition="in" filter="fade">
                                      <p:cBhvr>
                                        <p:cTn id="153" dur="500"/>
                                        <p:tgtEl>
                                          <p:spTgt spid="210"/>
                                        </p:tgtEl>
                                      </p:cBhvr>
                                    </p:animEffect>
                                  </p:childTnLst>
                                </p:cTn>
                              </p:par>
                            </p:childTnLst>
                          </p:cTn>
                        </p:par>
                        <p:par>
                          <p:cTn id="154" fill="hold" nodeType="afterGroup">
                            <p:stCondLst>
                              <p:cond delay="500"/>
                            </p:stCondLst>
                            <p:childTnLst>
                              <p:par>
                                <p:cTn id="155" presetID="1" presetClass="exit" presetSubtype="0" fill="hold" nodeType="afterEffect">
                                  <p:stCondLst>
                                    <p:cond delay="4000"/>
                                  </p:stCondLst>
                                  <p:childTnLst>
                                    <p:set>
                                      <p:cBhvr>
                                        <p:cTn id="156"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5"/>
                  </p:tgtEl>
                </p:cond>
              </p:nextCondLst>
            </p:seq>
            <p:seq concurrent="1" nextAc="seek">
              <p:cTn id="157" restart="whenNotActive" fill="hold" evtFilter="cancelBubble" nodeType="interactiveSeq">
                <p:stCondLst>
                  <p:cond evt="onClick" delay="0">
                    <p:tgtEl>
                      <p:spTgt spid="238"/>
                    </p:tgtEl>
                  </p:cond>
                </p:stCondLst>
                <p:endSync evt="end" delay="0">
                  <p:rtn val="all"/>
                </p:endSync>
                <p:childTnLst>
                  <p:par>
                    <p:cTn id="158" fill="hold" nodeType="clickPar">
                      <p:stCondLst>
                        <p:cond delay="0"/>
                      </p:stCondLst>
                      <p:childTnLst>
                        <p:par>
                          <p:cTn id="159" fill="hold" nodeType="withGroup">
                            <p:stCondLst>
                              <p:cond delay="0"/>
                            </p:stCondLst>
                            <p:childTnLst>
                              <p:par>
                                <p:cTn id="160" presetID="10" presetClass="entr" presetSubtype="0" fill="hold" nodeType="clickEffect">
                                  <p:stCondLst>
                                    <p:cond delay="0"/>
                                  </p:stCondLst>
                                  <p:childTnLst>
                                    <p:set>
                                      <p:cBhvr>
                                        <p:cTn id="161" dur="1" fill="hold">
                                          <p:stCondLst>
                                            <p:cond delay="0"/>
                                          </p:stCondLst>
                                        </p:cTn>
                                        <p:tgtEl>
                                          <p:spTgt spid="210"/>
                                        </p:tgtEl>
                                        <p:attrNameLst>
                                          <p:attrName>style.visibility</p:attrName>
                                        </p:attrNameLst>
                                      </p:cBhvr>
                                      <p:to>
                                        <p:strVal val="visible"/>
                                      </p:to>
                                    </p:set>
                                    <p:animEffect transition="in" filter="fade">
                                      <p:cBhvr>
                                        <p:cTn id="162" dur="500"/>
                                        <p:tgtEl>
                                          <p:spTgt spid="210"/>
                                        </p:tgtEl>
                                      </p:cBhvr>
                                    </p:animEffect>
                                  </p:childTnLst>
                                </p:cTn>
                              </p:par>
                            </p:childTnLst>
                          </p:cTn>
                        </p:par>
                        <p:par>
                          <p:cTn id="163" fill="hold" nodeType="afterGroup">
                            <p:stCondLst>
                              <p:cond delay="500"/>
                            </p:stCondLst>
                            <p:childTnLst>
                              <p:par>
                                <p:cTn id="164" presetID="1" presetClass="exit" presetSubtype="0" fill="hold" nodeType="afterEffect">
                                  <p:stCondLst>
                                    <p:cond delay="4000"/>
                                  </p:stCondLst>
                                  <p:childTnLst>
                                    <p:set>
                                      <p:cBhvr>
                                        <p:cTn id="165"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8"/>
                  </p:tgtEl>
                </p:cond>
              </p:nextCondLst>
            </p:seq>
            <p:seq concurrent="1" nextAc="seek">
              <p:cTn id="166" restart="whenNotActive" fill="hold" evtFilter="cancelBubble" nodeType="interactiveSeq">
                <p:stCondLst>
                  <p:cond evt="onClick" delay="0">
                    <p:tgtEl>
                      <p:spTgt spid="239"/>
                    </p:tgtEl>
                  </p:cond>
                </p:stCondLst>
                <p:endSync evt="end" delay="0">
                  <p:rtn val="all"/>
                </p:endSync>
                <p:childTnLst>
                  <p:par>
                    <p:cTn id="167" fill="hold" nodeType="clickPar">
                      <p:stCondLst>
                        <p:cond delay="0"/>
                      </p:stCondLst>
                      <p:childTnLst>
                        <p:par>
                          <p:cTn id="168" fill="hold" nodeType="withGroup">
                            <p:stCondLst>
                              <p:cond delay="0"/>
                            </p:stCondLst>
                            <p:childTnLst>
                              <p:par>
                                <p:cTn id="169" presetID="10" presetClass="entr" presetSubtype="0" fill="hold" nodeType="clickEffect">
                                  <p:stCondLst>
                                    <p:cond delay="0"/>
                                  </p:stCondLst>
                                  <p:childTnLst>
                                    <p:set>
                                      <p:cBhvr>
                                        <p:cTn id="170" dur="1" fill="hold">
                                          <p:stCondLst>
                                            <p:cond delay="0"/>
                                          </p:stCondLst>
                                        </p:cTn>
                                        <p:tgtEl>
                                          <p:spTgt spid="210"/>
                                        </p:tgtEl>
                                        <p:attrNameLst>
                                          <p:attrName>style.visibility</p:attrName>
                                        </p:attrNameLst>
                                      </p:cBhvr>
                                      <p:to>
                                        <p:strVal val="visible"/>
                                      </p:to>
                                    </p:set>
                                    <p:animEffect transition="in" filter="fade">
                                      <p:cBhvr>
                                        <p:cTn id="171" dur="500"/>
                                        <p:tgtEl>
                                          <p:spTgt spid="210"/>
                                        </p:tgtEl>
                                      </p:cBhvr>
                                    </p:animEffect>
                                  </p:childTnLst>
                                </p:cTn>
                              </p:par>
                            </p:childTnLst>
                          </p:cTn>
                        </p:par>
                        <p:par>
                          <p:cTn id="172" fill="hold" nodeType="afterGroup">
                            <p:stCondLst>
                              <p:cond delay="500"/>
                            </p:stCondLst>
                            <p:childTnLst>
                              <p:par>
                                <p:cTn id="173" presetID="1" presetClass="exit" presetSubtype="0" fill="hold" nodeType="afterEffect">
                                  <p:stCondLst>
                                    <p:cond delay="4000"/>
                                  </p:stCondLst>
                                  <p:childTnLst>
                                    <p:set>
                                      <p:cBhvr>
                                        <p:cTn id="174"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9"/>
                  </p:tgtEl>
                </p:cond>
              </p:nextCondLst>
            </p:seq>
            <p:seq concurrent="1" nextAc="seek">
              <p:cTn id="175" restart="whenNotActive" fill="hold" evtFilter="cancelBubble" nodeType="interactiveSeq">
                <p:stCondLst>
                  <p:cond evt="onClick" delay="0">
                    <p:tgtEl>
                      <p:spTgt spid="240"/>
                    </p:tgtEl>
                  </p:cond>
                </p:stCondLst>
                <p:endSync evt="end" delay="0">
                  <p:rtn val="all"/>
                </p:endSync>
                <p:childTnLst>
                  <p:par>
                    <p:cTn id="176" fill="hold" nodeType="clickPar">
                      <p:stCondLst>
                        <p:cond delay="0"/>
                      </p:stCondLst>
                      <p:childTnLst>
                        <p:par>
                          <p:cTn id="177" fill="hold" nodeType="withGroup">
                            <p:stCondLst>
                              <p:cond delay="0"/>
                            </p:stCondLst>
                            <p:childTnLst>
                              <p:par>
                                <p:cTn id="178" presetID="10" presetClass="entr" presetSubtype="0" fill="hold" nodeType="clickEffect">
                                  <p:stCondLst>
                                    <p:cond delay="0"/>
                                  </p:stCondLst>
                                  <p:childTnLst>
                                    <p:set>
                                      <p:cBhvr>
                                        <p:cTn id="179" dur="1" fill="hold">
                                          <p:stCondLst>
                                            <p:cond delay="0"/>
                                          </p:stCondLst>
                                        </p:cTn>
                                        <p:tgtEl>
                                          <p:spTgt spid="210"/>
                                        </p:tgtEl>
                                        <p:attrNameLst>
                                          <p:attrName>style.visibility</p:attrName>
                                        </p:attrNameLst>
                                      </p:cBhvr>
                                      <p:to>
                                        <p:strVal val="visible"/>
                                      </p:to>
                                    </p:set>
                                    <p:animEffect transition="in" filter="fade">
                                      <p:cBhvr>
                                        <p:cTn id="180" dur="500"/>
                                        <p:tgtEl>
                                          <p:spTgt spid="210"/>
                                        </p:tgtEl>
                                      </p:cBhvr>
                                    </p:animEffect>
                                  </p:childTnLst>
                                </p:cTn>
                              </p:par>
                            </p:childTnLst>
                          </p:cTn>
                        </p:par>
                        <p:par>
                          <p:cTn id="181" fill="hold" nodeType="afterGroup">
                            <p:stCondLst>
                              <p:cond delay="500"/>
                            </p:stCondLst>
                            <p:childTnLst>
                              <p:par>
                                <p:cTn id="182" presetID="1" presetClass="exit" presetSubtype="0" fill="hold" nodeType="afterEffect">
                                  <p:stCondLst>
                                    <p:cond delay="4000"/>
                                  </p:stCondLst>
                                  <p:childTnLst>
                                    <p:set>
                                      <p:cBhvr>
                                        <p:cTn id="183"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0"/>
                  </p:tgtEl>
                </p:cond>
              </p:nextCondLst>
            </p:seq>
            <p:seq concurrent="1" nextAc="seek">
              <p:cTn id="184" restart="whenNotActive" fill="hold" evtFilter="cancelBubble" nodeType="interactiveSeq">
                <p:stCondLst>
                  <p:cond evt="onClick" delay="0">
                    <p:tgtEl>
                      <p:spTgt spid="243"/>
                    </p:tgtEl>
                  </p:cond>
                </p:stCondLst>
                <p:endSync evt="end" delay="0">
                  <p:rtn val="all"/>
                </p:endSync>
                <p:childTnLst>
                  <p:par>
                    <p:cTn id="185" fill="hold" nodeType="clickPar">
                      <p:stCondLst>
                        <p:cond delay="0"/>
                      </p:stCondLst>
                      <p:childTnLst>
                        <p:par>
                          <p:cTn id="186" fill="hold" nodeType="withGroup">
                            <p:stCondLst>
                              <p:cond delay="0"/>
                            </p:stCondLst>
                            <p:childTnLst>
                              <p:par>
                                <p:cTn id="187" presetID="10" presetClass="entr" presetSubtype="0" fill="hold" nodeType="clickEffect">
                                  <p:stCondLst>
                                    <p:cond delay="0"/>
                                  </p:stCondLst>
                                  <p:childTnLst>
                                    <p:set>
                                      <p:cBhvr>
                                        <p:cTn id="188" dur="1" fill="hold">
                                          <p:stCondLst>
                                            <p:cond delay="0"/>
                                          </p:stCondLst>
                                        </p:cTn>
                                        <p:tgtEl>
                                          <p:spTgt spid="210"/>
                                        </p:tgtEl>
                                        <p:attrNameLst>
                                          <p:attrName>style.visibility</p:attrName>
                                        </p:attrNameLst>
                                      </p:cBhvr>
                                      <p:to>
                                        <p:strVal val="visible"/>
                                      </p:to>
                                    </p:set>
                                    <p:animEffect transition="in" filter="fade">
                                      <p:cBhvr>
                                        <p:cTn id="189" dur="500"/>
                                        <p:tgtEl>
                                          <p:spTgt spid="210"/>
                                        </p:tgtEl>
                                      </p:cBhvr>
                                    </p:animEffect>
                                  </p:childTnLst>
                                </p:cTn>
                              </p:par>
                            </p:childTnLst>
                          </p:cTn>
                        </p:par>
                        <p:par>
                          <p:cTn id="190" fill="hold" nodeType="afterGroup">
                            <p:stCondLst>
                              <p:cond delay="500"/>
                            </p:stCondLst>
                            <p:childTnLst>
                              <p:par>
                                <p:cTn id="191" presetID="1" presetClass="exit" presetSubtype="0" fill="hold" nodeType="afterEffect">
                                  <p:stCondLst>
                                    <p:cond delay="4000"/>
                                  </p:stCondLst>
                                  <p:childTnLst>
                                    <p:set>
                                      <p:cBhvr>
                                        <p:cTn id="192"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3"/>
                  </p:tgtEl>
                </p:cond>
              </p:nextCondLst>
            </p:seq>
            <p:seq concurrent="1" nextAc="seek">
              <p:cTn id="193" restart="whenNotActive" fill="hold" evtFilter="cancelBubble" nodeType="interactiveSeq">
                <p:stCondLst>
                  <p:cond evt="onClick" delay="0">
                    <p:tgtEl>
                      <p:spTgt spid="244"/>
                    </p:tgtEl>
                  </p:cond>
                </p:stCondLst>
                <p:endSync evt="end" delay="0">
                  <p:rtn val="all"/>
                </p:endSync>
                <p:childTnLst>
                  <p:par>
                    <p:cTn id="194" fill="hold" nodeType="clickPar">
                      <p:stCondLst>
                        <p:cond delay="0"/>
                      </p:stCondLst>
                      <p:childTnLst>
                        <p:par>
                          <p:cTn id="195" fill="hold" nodeType="withGroup">
                            <p:stCondLst>
                              <p:cond delay="0"/>
                            </p:stCondLst>
                            <p:childTnLst>
                              <p:par>
                                <p:cTn id="196" presetID="10" presetClass="entr" presetSubtype="0" fill="hold" nodeType="clickEffect">
                                  <p:stCondLst>
                                    <p:cond delay="0"/>
                                  </p:stCondLst>
                                  <p:childTnLst>
                                    <p:set>
                                      <p:cBhvr>
                                        <p:cTn id="197" dur="1" fill="hold">
                                          <p:stCondLst>
                                            <p:cond delay="0"/>
                                          </p:stCondLst>
                                        </p:cTn>
                                        <p:tgtEl>
                                          <p:spTgt spid="210"/>
                                        </p:tgtEl>
                                        <p:attrNameLst>
                                          <p:attrName>style.visibility</p:attrName>
                                        </p:attrNameLst>
                                      </p:cBhvr>
                                      <p:to>
                                        <p:strVal val="visible"/>
                                      </p:to>
                                    </p:set>
                                    <p:animEffect transition="in" filter="fade">
                                      <p:cBhvr>
                                        <p:cTn id="198" dur="500"/>
                                        <p:tgtEl>
                                          <p:spTgt spid="210"/>
                                        </p:tgtEl>
                                      </p:cBhvr>
                                    </p:animEffect>
                                  </p:childTnLst>
                                </p:cTn>
                              </p:par>
                            </p:childTnLst>
                          </p:cTn>
                        </p:par>
                        <p:par>
                          <p:cTn id="199" fill="hold" nodeType="afterGroup">
                            <p:stCondLst>
                              <p:cond delay="500"/>
                            </p:stCondLst>
                            <p:childTnLst>
                              <p:par>
                                <p:cTn id="200" presetID="1" presetClass="exit" presetSubtype="0" fill="hold" nodeType="afterEffect">
                                  <p:stCondLst>
                                    <p:cond delay="4000"/>
                                  </p:stCondLst>
                                  <p:childTnLst>
                                    <p:set>
                                      <p:cBhvr>
                                        <p:cTn id="201"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4"/>
                  </p:tgtEl>
                </p:cond>
              </p:nextCondLst>
            </p:seq>
            <p:seq concurrent="1" nextAc="seek">
              <p:cTn id="202" restart="whenNotActive" fill="hold" evtFilter="cancelBubble" nodeType="interactiveSeq">
                <p:stCondLst>
                  <p:cond evt="onClick" delay="0">
                    <p:tgtEl>
                      <p:spTgt spid="245"/>
                    </p:tgtEl>
                  </p:cond>
                </p:stCondLst>
                <p:endSync evt="end" delay="0">
                  <p:rtn val="all"/>
                </p:endSync>
                <p:childTnLst>
                  <p:par>
                    <p:cTn id="203" fill="hold" nodeType="clickPar">
                      <p:stCondLst>
                        <p:cond delay="0"/>
                      </p:stCondLst>
                      <p:childTnLst>
                        <p:par>
                          <p:cTn id="204" fill="hold" nodeType="withGroup">
                            <p:stCondLst>
                              <p:cond delay="0"/>
                            </p:stCondLst>
                            <p:childTnLst>
                              <p:par>
                                <p:cTn id="205" presetID="10" presetClass="entr" presetSubtype="0" fill="hold" nodeType="clickEffect">
                                  <p:stCondLst>
                                    <p:cond delay="0"/>
                                  </p:stCondLst>
                                  <p:childTnLst>
                                    <p:set>
                                      <p:cBhvr>
                                        <p:cTn id="206" dur="1" fill="hold">
                                          <p:stCondLst>
                                            <p:cond delay="0"/>
                                          </p:stCondLst>
                                        </p:cTn>
                                        <p:tgtEl>
                                          <p:spTgt spid="210"/>
                                        </p:tgtEl>
                                        <p:attrNameLst>
                                          <p:attrName>style.visibility</p:attrName>
                                        </p:attrNameLst>
                                      </p:cBhvr>
                                      <p:to>
                                        <p:strVal val="visible"/>
                                      </p:to>
                                    </p:set>
                                    <p:animEffect transition="in" filter="fade">
                                      <p:cBhvr>
                                        <p:cTn id="207" dur="500"/>
                                        <p:tgtEl>
                                          <p:spTgt spid="210"/>
                                        </p:tgtEl>
                                      </p:cBhvr>
                                    </p:animEffect>
                                  </p:childTnLst>
                                </p:cTn>
                              </p:par>
                            </p:childTnLst>
                          </p:cTn>
                        </p:par>
                        <p:par>
                          <p:cTn id="208" fill="hold" nodeType="afterGroup">
                            <p:stCondLst>
                              <p:cond delay="500"/>
                            </p:stCondLst>
                            <p:childTnLst>
                              <p:par>
                                <p:cTn id="209" presetID="1" presetClass="exit" presetSubtype="0" fill="hold" nodeType="afterEffect">
                                  <p:stCondLst>
                                    <p:cond delay="4000"/>
                                  </p:stCondLst>
                                  <p:childTnLst>
                                    <p:set>
                                      <p:cBhvr>
                                        <p:cTn id="210"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5"/>
                  </p:tgtEl>
                </p:cond>
              </p:nextCondLst>
            </p:seq>
            <p:seq concurrent="1" nextAc="seek">
              <p:cTn id="211" restart="whenNotActive" fill="hold" evtFilter="cancelBubble" nodeType="interactiveSeq">
                <p:stCondLst>
                  <p:cond evt="onClick" delay="0">
                    <p:tgtEl>
                      <p:spTgt spid="248"/>
                    </p:tgtEl>
                  </p:cond>
                </p:stCondLst>
                <p:endSync evt="end" delay="0">
                  <p:rtn val="all"/>
                </p:endSync>
                <p:childTnLst>
                  <p:par>
                    <p:cTn id="212" fill="hold" nodeType="clickPar">
                      <p:stCondLst>
                        <p:cond delay="0"/>
                      </p:stCondLst>
                      <p:childTnLst>
                        <p:par>
                          <p:cTn id="213" fill="hold" nodeType="withGroup">
                            <p:stCondLst>
                              <p:cond delay="0"/>
                            </p:stCondLst>
                            <p:childTnLst>
                              <p:par>
                                <p:cTn id="214" presetID="10" presetClass="entr" presetSubtype="0" fill="hold" nodeType="clickEffect">
                                  <p:stCondLst>
                                    <p:cond delay="0"/>
                                  </p:stCondLst>
                                  <p:childTnLst>
                                    <p:set>
                                      <p:cBhvr>
                                        <p:cTn id="215" dur="1" fill="hold">
                                          <p:stCondLst>
                                            <p:cond delay="0"/>
                                          </p:stCondLst>
                                        </p:cTn>
                                        <p:tgtEl>
                                          <p:spTgt spid="210"/>
                                        </p:tgtEl>
                                        <p:attrNameLst>
                                          <p:attrName>style.visibility</p:attrName>
                                        </p:attrNameLst>
                                      </p:cBhvr>
                                      <p:to>
                                        <p:strVal val="visible"/>
                                      </p:to>
                                    </p:set>
                                    <p:animEffect transition="in" filter="fade">
                                      <p:cBhvr>
                                        <p:cTn id="216" dur="500"/>
                                        <p:tgtEl>
                                          <p:spTgt spid="210"/>
                                        </p:tgtEl>
                                      </p:cBhvr>
                                    </p:animEffect>
                                  </p:childTnLst>
                                </p:cTn>
                              </p:par>
                            </p:childTnLst>
                          </p:cTn>
                        </p:par>
                        <p:par>
                          <p:cTn id="217" fill="hold" nodeType="afterGroup">
                            <p:stCondLst>
                              <p:cond delay="500"/>
                            </p:stCondLst>
                            <p:childTnLst>
                              <p:par>
                                <p:cTn id="218" presetID="1" presetClass="exit" presetSubtype="0" fill="hold" nodeType="afterEffect">
                                  <p:stCondLst>
                                    <p:cond delay="4000"/>
                                  </p:stCondLst>
                                  <p:childTnLst>
                                    <p:set>
                                      <p:cBhvr>
                                        <p:cTn id="219"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8"/>
                  </p:tgtEl>
                </p:cond>
              </p:nextCondLst>
            </p:seq>
            <p:seq concurrent="1" nextAc="seek">
              <p:cTn id="220" restart="whenNotActive" fill="hold" evtFilter="cancelBubble" nodeType="interactiveSeq">
                <p:stCondLst>
                  <p:cond evt="onClick" delay="0">
                    <p:tgtEl>
                      <p:spTgt spid="249"/>
                    </p:tgtEl>
                  </p:cond>
                </p:stCondLst>
                <p:endSync evt="end" delay="0">
                  <p:rtn val="all"/>
                </p:endSync>
                <p:childTnLst>
                  <p:par>
                    <p:cTn id="221" fill="hold" nodeType="clickPar">
                      <p:stCondLst>
                        <p:cond delay="0"/>
                      </p:stCondLst>
                      <p:childTnLst>
                        <p:par>
                          <p:cTn id="222" fill="hold" nodeType="withGroup">
                            <p:stCondLst>
                              <p:cond delay="0"/>
                            </p:stCondLst>
                            <p:childTnLst>
                              <p:par>
                                <p:cTn id="223" presetID="10" presetClass="entr" presetSubtype="0" fill="hold" nodeType="clickEffect">
                                  <p:stCondLst>
                                    <p:cond delay="0"/>
                                  </p:stCondLst>
                                  <p:childTnLst>
                                    <p:set>
                                      <p:cBhvr>
                                        <p:cTn id="224" dur="1" fill="hold">
                                          <p:stCondLst>
                                            <p:cond delay="0"/>
                                          </p:stCondLst>
                                        </p:cTn>
                                        <p:tgtEl>
                                          <p:spTgt spid="210"/>
                                        </p:tgtEl>
                                        <p:attrNameLst>
                                          <p:attrName>style.visibility</p:attrName>
                                        </p:attrNameLst>
                                      </p:cBhvr>
                                      <p:to>
                                        <p:strVal val="visible"/>
                                      </p:to>
                                    </p:set>
                                    <p:animEffect transition="in" filter="fade">
                                      <p:cBhvr>
                                        <p:cTn id="225" dur="500"/>
                                        <p:tgtEl>
                                          <p:spTgt spid="210"/>
                                        </p:tgtEl>
                                      </p:cBhvr>
                                    </p:animEffect>
                                  </p:childTnLst>
                                </p:cTn>
                              </p:par>
                            </p:childTnLst>
                          </p:cTn>
                        </p:par>
                        <p:par>
                          <p:cTn id="226" fill="hold" nodeType="afterGroup">
                            <p:stCondLst>
                              <p:cond delay="500"/>
                            </p:stCondLst>
                            <p:childTnLst>
                              <p:par>
                                <p:cTn id="227" presetID="1" presetClass="exit" presetSubtype="0" fill="hold" nodeType="afterEffect">
                                  <p:stCondLst>
                                    <p:cond delay="4000"/>
                                  </p:stCondLst>
                                  <p:childTnLst>
                                    <p:set>
                                      <p:cBhvr>
                                        <p:cTn id="228"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9"/>
                  </p:tgtEl>
                </p:cond>
              </p:nextCondLst>
            </p:seq>
            <p:seq concurrent="1" nextAc="seek">
              <p:cTn id="229" restart="whenNotActive" fill="hold" evtFilter="cancelBubble" nodeType="interactiveSeq">
                <p:stCondLst>
                  <p:cond evt="onClick" delay="0">
                    <p:tgtEl>
                      <p:spTgt spid="250"/>
                    </p:tgtEl>
                  </p:cond>
                </p:stCondLst>
                <p:endSync evt="end" delay="0">
                  <p:rtn val="all"/>
                </p:endSync>
                <p:childTnLst>
                  <p:par>
                    <p:cTn id="230" fill="hold" nodeType="clickPar">
                      <p:stCondLst>
                        <p:cond delay="0"/>
                      </p:stCondLst>
                      <p:childTnLst>
                        <p:par>
                          <p:cTn id="231" fill="hold" nodeType="withGroup">
                            <p:stCondLst>
                              <p:cond delay="0"/>
                            </p:stCondLst>
                            <p:childTnLst>
                              <p:par>
                                <p:cTn id="232" presetID="10" presetClass="entr" presetSubtype="0" fill="hold" nodeType="clickEffect">
                                  <p:stCondLst>
                                    <p:cond delay="0"/>
                                  </p:stCondLst>
                                  <p:childTnLst>
                                    <p:set>
                                      <p:cBhvr>
                                        <p:cTn id="233" dur="1" fill="hold">
                                          <p:stCondLst>
                                            <p:cond delay="0"/>
                                          </p:stCondLst>
                                        </p:cTn>
                                        <p:tgtEl>
                                          <p:spTgt spid="210"/>
                                        </p:tgtEl>
                                        <p:attrNameLst>
                                          <p:attrName>style.visibility</p:attrName>
                                        </p:attrNameLst>
                                      </p:cBhvr>
                                      <p:to>
                                        <p:strVal val="visible"/>
                                      </p:to>
                                    </p:set>
                                    <p:animEffect transition="in" filter="fade">
                                      <p:cBhvr>
                                        <p:cTn id="234" dur="500"/>
                                        <p:tgtEl>
                                          <p:spTgt spid="210"/>
                                        </p:tgtEl>
                                      </p:cBhvr>
                                    </p:animEffect>
                                  </p:childTnLst>
                                </p:cTn>
                              </p:par>
                            </p:childTnLst>
                          </p:cTn>
                        </p:par>
                        <p:par>
                          <p:cTn id="235" fill="hold" nodeType="afterGroup">
                            <p:stCondLst>
                              <p:cond delay="500"/>
                            </p:stCondLst>
                            <p:childTnLst>
                              <p:par>
                                <p:cTn id="236" presetID="1" presetClass="exit" presetSubtype="0" fill="hold" nodeType="afterEffect">
                                  <p:stCondLst>
                                    <p:cond delay="4000"/>
                                  </p:stCondLst>
                                  <p:childTnLst>
                                    <p:set>
                                      <p:cBhvr>
                                        <p:cTn id="237"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50"/>
                  </p:tgtEl>
                </p:cond>
              </p:nextCondLst>
            </p:seq>
            <p:seq concurrent="1" nextAc="seek">
              <p:cTn id="238" restart="whenNotActive" fill="hold" evtFilter="cancelBubble" nodeType="interactiveSeq">
                <p:stCondLst>
                  <p:cond evt="onClick" delay="0">
                    <p:tgtEl>
                      <p:spTgt spid="292"/>
                    </p:tgtEl>
                  </p:cond>
                </p:stCondLst>
                <p:endSync evt="end" delay="0">
                  <p:rtn val="all"/>
                </p:endSync>
                <p:childTnLst>
                  <p:par>
                    <p:cTn id="239" fill="hold" nodeType="clickPar">
                      <p:stCondLst>
                        <p:cond delay="0"/>
                      </p:stCondLst>
                      <p:childTnLst>
                        <p:par>
                          <p:cTn id="240" fill="hold" nodeType="withGroup">
                            <p:stCondLst>
                              <p:cond delay="0"/>
                            </p:stCondLst>
                            <p:childTnLst>
                              <p:par>
                                <p:cTn id="241" presetID="1" presetClass="entr" presetSubtype="0" fill="hold" nodeType="clickEffect">
                                  <p:stCondLst>
                                    <p:cond delay="0"/>
                                  </p:stCondLst>
                                  <p:childTnLst>
                                    <p:set>
                                      <p:cBhvr>
                                        <p:cTn id="242" dur="1" fill="hold">
                                          <p:stCondLst>
                                            <p:cond delay="0"/>
                                          </p:stCondLst>
                                        </p:cTn>
                                        <p:tgtEl>
                                          <p:spTgt spid="293"/>
                                        </p:tgtEl>
                                        <p:attrNameLst>
                                          <p:attrName>style.visibility</p:attrName>
                                        </p:attrNameLst>
                                      </p:cBhvr>
                                      <p:to>
                                        <p:strVal val="visible"/>
                                      </p:to>
                                    </p:set>
                                  </p:childTnLst>
                                </p:cTn>
                              </p:par>
                            </p:childTnLst>
                          </p:cTn>
                        </p:par>
                        <p:par>
                          <p:cTn id="243" fill="hold" nodeType="afterGroup">
                            <p:stCondLst>
                              <p:cond delay="0"/>
                            </p:stCondLst>
                            <p:childTnLst>
                              <p:par>
                                <p:cTn id="244" presetID="1" presetClass="entr" presetSubtype="0" fill="hold" nodeType="afterEffect">
                                  <p:stCondLst>
                                    <p:cond delay="0"/>
                                  </p:stCondLst>
                                  <p:childTnLst>
                                    <p:set>
                                      <p:cBhvr>
                                        <p:cTn id="245" dur="1" fill="hold">
                                          <p:stCondLst>
                                            <p:cond delay="0"/>
                                          </p:stCondLst>
                                        </p:cTn>
                                        <p:tgtEl>
                                          <p:spTgt spid="294"/>
                                        </p:tgtEl>
                                        <p:attrNameLst>
                                          <p:attrName>style.visibility</p:attrName>
                                        </p:attrNameLst>
                                      </p:cBhvr>
                                      <p:to>
                                        <p:strVal val="visible"/>
                                      </p:to>
                                    </p:set>
                                  </p:childTnLst>
                                </p:cTn>
                              </p:par>
                            </p:childTnLst>
                          </p:cTn>
                        </p:par>
                        <p:par>
                          <p:cTn id="246" fill="hold" nodeType="afterGroup">
                            <p:stCondLst>
                              <p:cond delay="0"/>
                            </p:stCondLst>
                            <p:childTnLst>
                              <p:par>
                                <p:cTn id="247" presetID="1" presetClass="entr" presetSubtype="0" fill="hold" nodeType="afterEffect">
                                  <p:stCondLst>
                                    <p:cond delay="1000"/>
                                  </p:stCondLst>
                                  <p:childTnLst>
                                    <p:set>
                                      <p:cBhvr>
                                        <p:cTn id="248" dur="1" fill="hold">
                                          <p:stCondLst>
                                            <p:cond delay="0"/>
                                          </p:stCondLst>
                                        </p:cTn>
                                        <p:tgtEl>
                                          <p:spTgt spid="295"/>
                                        </p:tgtEl>
                                        <p:attrNameLst>
                                          <p:attrName>style.visibility</p:attrName>
                                        </p:attrNameLst>
                                      </p:cBhvr>
                                      <p:to>
                                        <p:strVal val="visible"/>
                                      </p:to>
                                    </p:set>
                                  </p:childTnLst>
                                </p:cTn>
                              </p:par>
                            </p:childTnLst>
                          </p:cTn>
                        </p:par>
                        <p:par>
                          <p:cTn id="249" fill="hold" nodeType="afterGroup">
                            <p:stCondLst>
                              <p:cond delay="1000"/>
                            </p:stCondLst>
                            <p:childTnLst>
                              <p:par>
                                <p:cTn id="250" presetID="1" presetClass="entr" presetSubtype="0" fill="hold" nodeType="afterEffect">
                                  <p:stCondLst>
                                    <p:cond delay="1000"/>
                                  </p:stCondLst>
                                  <p:childTnLst>
                                    <p:set>
                                      <p:cBhvr>
                                        <p:cTn id="251" dur="1" fill="hold">
                                          <p:stCondLst>
                                            <p:cond delay="0"/>
                                          </p:stCondLst>
                                        </p:cTn>
                                        <p:tgtEl>
                                          <p:spTgt spid="296"/>
                                        </p:tgtEl>
                                        <p:attrNameLst>
                                          <p:attrName>style.visibility</p:attrName>
                                        </p:attrNameLst>
                                      </p:cBhvr>
                                      <p:to>
                                        <p:strVal val="visible"/>
                                      </p:to>
                                    </p:set>
                                  </p:childTnLst>
                                </p:cTn>
                              </p:par>
                            </p:childTnLst>
                          </p:cTn>
                        </p:par>
                        <p:par>
                          <p:cTn id="252" fill="hold" nodeType="afterGroup">
                            <p:stCondLst>
                              <p:cond delay="2000"/>
                            </p:stCondLst>
                            <p:childTnLst>
                              <p:par>
                                <p:cTn id="253" presetID="1" presetClass="entr" presetSubtype="0" fill="hold" nodeType="afterEffect">
                                  <p:stCondLst>
                                    <p:cond delay="1000"/>
                                  </p:stCondLst>
                                  <p:childTnLst>
                                    <p:set>
                                      <p:cBhvr>
                                        <p:cTn id="254" dur="1" fill="hold">
                                          <p:stCondLst>
                                            <p:cond delay="0"/>
                                          </p:stCondLst>
                                        </p:cTn>
                                        <p:tgtEl>
                                          <p:spTgt spid="297"/>
                                        </p:tgtEl>
                                        <p:attrNameLst>
                                          <p:attrName>style.visibility</p:attrName>
                                        </p:attrNameLst>
                                      </p:cBhvr>
                                      <p:to>
                                        <p:strVal val="visible"/>
                                      </p:to>
                                    </p:set>
                                  </p:childTnLst>
                                </p:cTn>
                              </p:par>
                            </p:childTnLst>
                          </p:cTn>
                        </p:par>
                        <p:par>
                          <p:cTn id="255" fill="hold" nodeType="afterGroup">
                            <p:stCondLst>
                              <p:cond delay="3000"/>
                            </p:stCondLst>
                            <p:childTnLst>
                              <p:par>
                                <p:cTn id="256" presetID="1" presetClass="entr" presetSubtype="0" fill="hold" nodeType="afterEffect">
                                  <p:stCondLst>
                                    <p:cond delay="1000"/>
                                  </p:stCondLst>
                                  <p:childTnLst>
                                    <p:set>
                                      <p:cBhvr>
                                        <p:cTn id="257" dur="1" fill="hold">
                                          <p:stCondLst>
                                            <p:cond delay="0"/>
                                          </p:stCondLst>
                                        </p:cTn>
                                        <p:tgtEl>
                                          <p:spTgt spid="298"/>
                                        </p:tgtEl>
                                        <p:attrNameLst>
                                          <p:attrName>style.visibility</p:attrName>
                                        </p:attrNameLst>
                                      </p:cBhvr>
                                      <p:to>
                                        <p:strVal val="visible"/>
                                      </p:to>
                                    </p:set>
                                  </p:childTnLst>
                                </p:cTn>
                              </p:par>
                            </p:childTnLst>
                          </p:cTn>
                        </p:par>
                        <p:par>
                          <p:cTn id="258" fill="hold" nodeType="afterGroup">
                            <p:stCondLst>
                              <p:cond delay="4000"/>
                            </p:stCondLst>
                            <p:childTnLst>
                              <p:par>
                                <p:cTn id="259" presetID="1" presetClass="entr" presetSubtype="0" fill="hold" nodeType="afterEffect">
                                  <p:stCondLst>
                                    <p:cond delay="1000"/>
                                  </p:stCondLst>
                                  <p:childTnLst>
                                    <p:set>
                                      <p:cBhvr>
                                        <p:cTn id="260" dur="1" fill="hold">
                                          <p:stCondLst>
                                            <p:cond delay="0"/>
                                          </p:stCondLst>
                                        </p:cTn>
                                        <p:tgtEl>
                                          <p:spTgt spid="299"/>
                                        </p:tgtEl>
                                        <p:attrNameLst>
                                          <p:attrName>style.visibility</p:attrName>
                                        </p:attrNameLst>
                                      </p:cBhvr>
                                      <p:to>
                                        <p:strVal val="visible"/>
                                      </p:to>
                                    </p:set>
                                  </p:childTnLst>
                                </p:cTn>
                              </p:par>
                            </p:childTnLst>
                          </p:cTn>
                        </p:par>
                        <p:par>
                          <p:cTn id="261" fill="hold" nodeType="afterGroup">
                            <p:stCondLst>
                              <p:cond delay="5000"/>
                            </p:stCondLst>
                            <p:childTnLst>
                              <p:par>
                                <p:cTn id="262" presetID="1" presetClass="entr" presetSubtype="0" fill="hold" nodeType="afterEffect">
                                  <p:stCondLst>
                                    <p:cond delay="1000"/>
                                  </p:stCondLst>
                                  <p:childTnLst>
                                    <p:set>
                                      <p:cBhvr>
                                        <p:cTn id="263" dur="1" fill="hold">
                                          <p:stCondLst>
                                            <p:cond delay="0"/>
                                          </p:stCondLst>
                                        </p:cTn>
                                        <p:tgtEl>
                                          <p:spTgt spid="300"/>
                                        </p:tgtEl>
                                        <p:attrNameLst>
                                          <p:attrName>style.visibility</p:attrName>
                                        </p:attrNameLst>
                                      </p:cBhvr>
                                      <p:to>
                                        <p:strVal val="visible"/>
                                      </p:to>
                                    </p:set>
                                  </p:childTnLst>
                                </p:cTn>
                              </p:par>
                            </p:childTnLst>
                          </p:cTn>
                        </p:par>
                        <p:par>
                          <p:cTn id="264" fill="hold" nodeType="afterGroup">
                            <p:stCondLst>
                              <p:cond delay="6000"/>
                            </p:stCondLst>
                            <p:childTnLst>
                              <p:par>
                                <p:cTn id="265" presetID="1" presetClass="entr" presetSubtype="0" fill="hold" nodeType="afterEffect">
                                  <p:stCondLst>
                                    <p:cond delay="1000"/>
                                  </p:stCondLst>
                                  <p:childTnLst>
                                    <p:set>
                                      <p:cBhvr>
                                        <p:cTn id="266" dur="1" fill="hold">
                                          <p:stCondLst>
                                            <p:cond delay="0"/>
                                          </p:stCondLst>
                                        </p:cTn>
                                        <p:tgtEl>
                                          <p:spTgt spid="301"/>
                                        </p:tgtEl>
                                        <p:attrNameLst>
                                          <p:attrName>style.visibility</p:attrName>
                                        </p:attrNameLst>
                                      </p:cBhvr>
                                      <p:to>
                                        <p:strVal val="visible"/>
                                      </p:to>
                                    </p:set>
                                  </p:childTnLst>
                                </p:cTn>
                              </p:par>
                            </p:childTnLst>
                          </p:cTn>
                        </p:par>
                        <p:par>
                          <p:cTn id="267" fill="hold" nodeType="afterGroup">
                            <p:stCondLst>
                              <p:cond delay="7000"/>
                            </p:stCondLst>
                            <p:childTnLst>
                              <p:par>
                                <p:cTn id="268" presetID="1" presetClass="entr" presetSubtype="0" fill="hold" nodeType="afterEffect">
                                  <p:stCondLst>
                                    <p:cond delay="1000"/>
                                  </p:stCondLst>
                                  <p:childTnLst>
                                    <p:set>
                                      <p:cBhvr>
                                        <p:cTn id="269" dur="1" fill="hold">
                                          <p:stCondLst>
                                            <p:cond delay="0"/>
                                          </p:stCondLst>
                                        </p:cTn>
                                        <p:tgtEl>
                                          <p:spTgt spid="302"/>
                                        </p:tgtEl>
                                        <p:attrNameLst>
                                          <p:attrName>style.visibility</p:attrName>
                                        </p:attrNameLst>
                                      </p:cBhvr>
                                      <p:to>
                                        <p:strVal val="visible"/>
                                      </p:to>
                                    </p:set>
                                  </p:childTnLst>
                                </p:cTn>
                              </p:par>
                            </p:childTnLst>
                          </p:cTn>
                        </p:par>
                        <p:par>
                          <p:cTn id="270" fill="hold" nodeType="afterGroup">
                            <p:stCondLst>
                              <p:cond delay="8000"/>
                            </p:stCondLst>
                            <p:childTnLst>
                              <p:par>
                                <p:cTn id="271" presetID="1" presetClass="entr" presetSubtype="0" fill="hold" nodeType="afterEffect">
                                  <p:stCondLst>
                                    <p:cond delay="1000"/>
                                  </p:stCondLst>
                                  <p:childTnLst>
                                    <p:set>
                                      <p:cBhvr>
                                        <p:cTn id="272" dur="1" fill="hold">
                                          <p:stCondLst>
                                            <p:cond delay="0"/>
                                          </p:stCondLst>
                                        </p:cTn>
                                        <p:tgtEl>
                                          <p:spTgt spid="303"/>
                                        </p:tgtEl>
                                        <p:attrNameLst>
                                          <p:attrName>style.visibility</p:attrName>
                                        </p:attrNameLst>
                                      </p:cBhvr>
                                      <p:to>
                                        <p:strVal val="visible"/>
                                      </p:to>
                                    </p:set>
                                  </p:childTnLst>
                                </p:cTn>
                              </p:par>
                            </p:childTnLst>
                          </p:cTn>
                        </p:par>
                        <p:par>
                          <p:cTn id="273" fill="hold" nodeType="afterGroup">
                            <p:stCondLst>
                              <p:cond delay="9000"/>
                            </p:stCondLst>
                            <p:childTnLst>
                              <p:par>
                                <p:cTn id="274" presetID="1" presetClass="entr" presetSubtype="0" fill="hold" nodeType="afterEffect">
                                  <p:stCondLst>
                                    <p:cond delay="1000"/>
                                  </p:stCondLst>
                                  <p:childTnLst>
                                    <p:set>
                                      <p:cBhvr>
                                        <p:cTn id="275" dur="1" fill="hold">
                                          <p:stCondLst>
                                            <p:cond delay="0"/>
                                          </p:stCondLst>
                                        </p:cTn>
                                        <p:tgtEl>
                                          <p:spTgt spid="304"/>
                                        </p:tgtEl>
                                        <p:attrNameLst>
                                          <p:attrName>style.visibility</p:attrName>
                                        </p:attrNameLst>
                                      </p:cBhvr>
                                      <p:to>
                                        <p:strVal val="visible"/>
                                      </p:to>
                                    </p:set>
                                  </p:childTnLst>
                                </p:cTn>
                              </p:par>
                            </p:childTnLst>
                          </p:cTn>
                        </p:par>
                        <p:par>
                          <p:cTn id="276" fill="hold" nodeType="afterGroup">
                            <p:stCondLst>
                              <p:cond delay="10000"/>
                            </p:stCondLst>
                            <p:childTnLst>
                              <p:par>
                                <p:cTn id="277" presetID="1" presetClass="entr" presetSubtype="0" fill="hold" nodeType="afterEffect">
                                  <p:stCondLst>
                                    <p:cond delay="1000"/>
                                  </p:stCondLst>
                                  <p:childTnLst>
                                    <p:set>
                                      <p:cBhvr>
                                        <p:cTn id="278" dur="1" fill="hold">
                                          <p:stCondLst>
                                            <p:cond delay="0"/>
                                          </p:stCondLst>
                                        </p:cTn>
                                        <p:tgtEl>
                                          <p:spTgt spid="305"/>
                                        </p:tgtEl>
                                        <p:attrNameLst>
                                          <p:attrName>style.visibility</p:attrName>
                                        </p:attrNameLst>
                                      </p:cBhvr>
                                      <p:to>
                                        <p:strVal val="visible"/>
                                      </p:to>
                                    </p:set>
                                  </p:childTnLst>
                                </p:cTn>
                              </p:par>
                            </p:childTnLst>
                          </p:cTn>
                        </p:par>
                        <p:par>
                          <p:cTn id="279" fill="hold" nodeType="afterGroup">
                            <p:stCondLst>
                              <p:cond delay="11000"/>
                            </p:stCondLst>
                            <p:childTnLst>
                              <p:par>
                                <p:cTn id="280" presetID="1" presetClass="entr" presetSubtype="0" fill="hold" nodeType="afterEffect">
                                  <p:stCondLst>
                                    <p:cond delay="1000"/>
                                  </p:stCondLst>
                                  <p:childTnLst>
                                    <p:set>
                                      <p:cBhvr>
                                        <p:cTn id="281" dur="1" fill="hold">
                                          <p:stCondLst>
                                            <p:cond delay="0"/>
                                          </p:stCondLst>
                                        </p:cTn>
                                        <p:tgtEl>
                                          <p:spTgt spid="306"/>
                                        </p:tgtEl>
                                        <p:attrNameLst>
                                          <p:attrName>style.visibility</p:attrName>
                                        </p:attrNameLst>
                                      </p:cBhvr>
                                      <p:to>
                                        <p:strVal val="visible"/>
                                      </p:to>
                                    </p:set>
                                  </p:childTnLst>
                                </p:cTn>
                              </p:par>
                            </p:childTnLst>
                          </p:cTn>
                        </p:par>
                        <p:par>
                          <p:cTn id="282" fill="hold" nodeType="afterGroup">
                            <p:stCondLst>
                              <p:cond delay="12000"/>
                            </p:stCondLst>
                            <p:childTnLst>
                              <p:par>
                                <p:cTn id="283" presetID="1" presetClass="entr" presetSubtype="0" fill="hold" nodeType="afterEffect">
                                  <p:stCondLst>
                                    <p:cond delay="1000"/>
                                  </p:stCondLst>
                                  <p:childTnLst>
                                    <p:set>
                                      <p:cBhvr>
                                        <p:cTn id="284" dur="1" fill="hold">
                                          <p:stCondLst>
                                            <p:cond delay="0"/>
                                          </p:stCondLst>
                                        </p:cTn>
                                        <p:tgtEl>
                                          <p:spTgt spid="307"/>
                                        </p:tgtEl>
                                        <p:attrNameLst>
                                          <p:attrName>style.visibility</p:attrName>
                                        </p:attrNameLst>
                                      </p:cBhvr>
                                      <p:to>
                                        <p:strVal val="visible"/>
                                      </p:to>
                                    </p:set>
                                  </p:childTnLst>
                                </p:cTn>
                              </p:par>
                            </p:childTnLst>
                          </p:cTn>
                        </p:par>
                        <p:par>
                          <p:cTn id="285" fill="hold" nodeType="afterGroup">
                            <p:stCondLst>
                              <p:cond delay="13000"/>
                            </p:stCondLst>
                            <p:childTnLst>
                              <p:par>
                                <p:cTn id="286" presetID="1" presetClass="entr" presetSubtype="0" fill="hold" nodeType="afterEffect">
                                  <p:stCondLst>
                                    <p:cond delay="1000"/>
                                  </p:stCondLst>
                                  <p:childTnLst>
                                    <p:set>
                                      <p:cBhvr>
                                        <p:cTn id="287" dur="1" fill="hold">
                                          <p:stCondLst>
                                            <p:cond delay="0"/>
                                          </p:stCondLst>
                                        </p:cTn>
                                        <p:tgtEl>
                                          <p:spTgt spid="308"/>
                                        </p:tgtEl>
                                        <p:attrNameLst>
                                          <p:attrName>style.visibility</p:attrName>
                                        </p:attrNameLst>
                                      </p:cBhvr>
                                      <p:to>
                                        <p:strVal val="visible"/>
                                      </p:to>
                                    </p:set>
                                  </p:childTnLst>
                                </p:cTn>
                              </p:par>
                            </p:childTnLst>
                          </p:cTn>
                        </p:par>
                        <p:par>
                          <p:cTn id="288" fill="hold" nodeType="afterGroup">
                            <p:stCondLst>
                              <p:cond delay="14000"/>
                            </p:stCondLst>
                            <p:childTnLst>
                              <p:par>
                                <p:cTn id="289" presetID="1" presetClass="entr" presetSubtype="0" fill="hold" nodeType="afterEffect">
                                  <p:stCondLst>
                                    <p:cond delay="1000"/>
                                  </p:stCondLst>
                                  <p:childTnLst>
                                    <p:set>
                                      <p:cBhvr>
                                        <p:cTn id="290" dur="1" fill="hold">
                                          <p:stCondLst>
                                            <p:cond delay="0"/>
                                          </p:stCondLst>
                                        </p:cTn>
                                        <p:tgtEl>
                                          <p:spTgt spid="309"/>
                                        </p:tgtEl>
                                        <p:attrNameLst>
                                          <p:attrName>style.visibility</p:attrName>
                                        </p:attrNameLst>
                                      </p:cBhvr>
                                      <p:to>
                                        <p:strVal val="visible"/>
                                      </p:to>
                                    </p:set>
                                  </p:childTnLst>
                                </p:cTn>
                              </p:par>
                            </p:childTnLst>
                          </p:cTn>
                        </p:par>
                        <p:par>
                          <p:cTn id="291" fill="hold" nodeType="afterGroup">
                            <p:stCondLst>
                              <p:cond delay="15000"/>
                            </p:stCondLst>
                            <p:childTnLst>
                              <p:par>
                                <p:cTn id="292" presetID="1" presetClass="entr" presetSubtype="0" fill="hold" nodeType="afterEffect">
                                  <p:stCondLst>
                                    <p:cond delay="1000"/>
                                  </p:stCondLst>
                                  <p:childTnLst>
                                    <p:set>
                                      <p:cBhvr>
                                        <p:cTn id="293" dur="1" fill="hold">
                                          <p:stCondLst>
                                            <p:cond delay="0"/>
                                          </p:stCondLst>
                                        </p:cTn>
                                        <p:tgtEl>
                                          <p:spTgt spid="310"/>
                                        </p:tgtEl>
                                        <p:attrNameLst>
                                          <p:attrName>style.visibility</p:attrName>
                                        </p:attrNameLst>
                                      </p:cBhvr>
                                      <p:to>
                                        <p:strVal val="visible"/>
                                      </p:to>
                                    </p:set>
                                  </p:childTnLst>
                                </p:cTn>
                              </p:par>
                            </p:childTnLst>
                          </p:cTn>
                        </p:par>
                        <p:par>
                          <p:cTn id="294" fill="hold" nodeType="afterGroup">
                            <p:stCondLst>
                              <p:cond delay="16000"/>
                            </p:stCondLst>
                            <p:childTnLst>
                              <p:par>
                                <p:cTn id="295" presetID="1" presetClass="entr" presetSubtype="0" fill="hold" nodeType="afterEffect">
                                  <p:stCondLst>
                                    <p:cond delay="1000"/>
                                  </p:stCondLst>
                                  <p:childTnLst>
                                    <p:set>
                                      <p:cBhvr>
                                        <p:cTn id="296" dur="1" fill="hold">
                                          <p:stCondLst>
                                            <p:cond delay="0"/>
                                          </p:stCondLst>
                                        </p:cTn>
                                        <p:tgtEl>
                                          <p:spTgt spid="311"/>
                                        </p:tgtEl>
                                        <p:attrNameLst>
                                          <p:attrName>style.visibility</p:attrName>
                                        </p:attrNameLst>
                                      </p:cBhvr>
                                      <p:to>
                                        <p:strVal val="visible"/>
                                      </p:to>
                                    </p:set>
                                  </p:childTnLst>
                                </p:cTn>
                              </p:par>
                            </p:childTnLst>
                          </p:cTn>
                        </p:par>
                        <p:par>
                          <p:cTn id="297" fill="hold" nodeType="afterGroup">
                            <p:stCondLst>
                              <p:cond delay="17000"/>
                            </p:stCondLst>
                            <p:childTnLst>
                              <p:par>
                                <p:cTn id="298" presetID="1" presetClass="entr" presetSubtype="0" fill="hold" nodeType="afterEffect">
                                  <p:stCondLst>
                                    <p:cond delay="1000"/>
                                  </p:stCondLst>
                                  <p:childTnLst>
                                    <p:set>
                                      <p:cBhvr>
                                        <p:cTn id="299" dur="1" fill="hold">
                                          <p:stCondLst>
                                            <p:cond delay="0"/>
                                          </p:stCondLst>
                                        </p:cTn>
                                        <p:tgtEl>
                                          <p:spTgt spid="312"/>
                                        </p:tgtEl>
                                        <p:attrNameLst>
                                          <p:attrName>style.visibility</p:attrName>
                                        </p:attrNameLst>
                                      </p:cBhvr>
                                      <p:to>
                                        <p:strVal val="visible"/>
                                      </p:to>
                                    </p:set>
                                  </p:childTnLst>
                                </p:cTn>
                              </p:par>
                            </p:childTnLst>
                          </p:cTn>
                        </p:par>
                        <p:par>
                          <p:cTn id="300" fill="hold" nodeType="afterGroup">
                            <p:stCondLst>
                              <p:cond delay="18000"/>
                            </p:stCondLst>
                            <p:childTnLst>
                              <p:par>
                                <p:cTn id="301" presetID="1" presetClass="entr" presetSubtype="0" fill="hold" nodeType="afterEffect">
                                  <p:stCondLst>
                                    <p:cond delay="1000"/>
                                  </p:stCondLst>
                                  <p:childTnLst>
                                    <p:set>
                                      <p:cBhvr>
                                        <p:cTn id="302" dur="1" fill="hold">
                                          <p:stCondLst>
                                            <p:cond delay="0"/>
                                          </p:stCondLst>
                                        </p:cTn>
                                        <p:tgtEl>
                                          <p:spTgt spid="313"/>
                                        </p:tgtEl>
                                        <p:attrNameLst>
                                          <p:attrName>style.visibility</p:attrName>
                                        </p:attrNameLst>
                                      </p:cBhvr>
                                      <p:to>
                                        <p:strVal val="visible"/>
                                      </p:to>
                                    </p:set>
                                  </p:childTnLst>
                                </p:cTn>
                              </p:par>
                            </p:childTnLst>
                          </p:cTn>
                        </p:par>
                        <p:par>
                          <p:cTn id="303" fill="hold" nodeType="afterGroup">
                            <p:stCondLst>
                              <p:cond delay="19000"/>
                            </p:stCondLst>
                            <p:childTnLst>
                              <p:par>
                                <p:cTn id="304" presetID="1" presetClass="entr" presetSubtype="0" fill="hold" nodeType="afterEffect">
                                  <p:stCondLst>
                                    <p:cond delay="1000"/>
                                  </p:stCondLst>
                                  <p:childTnLst>
                                    <p:set>
                                      <p:cBhvr>
                                        <p:cTn id="305" dur="1" fill="hold">
                                          <p:stCondLst>
                                            <p:cond delay="0"/>
                                          </p:stCondLst>
                                        </p:cTn>
                                        <p:tgtEl>
                                          <p:spTgt spid="314"/>
                                        </p:tgtEl>
                                        <p:attrNameLst>
                                          <p:attrName>style.visibility</p:attrName>
                                        </p:attrNameLst>
                                      </p:cBhvr>
                                      <p:to>
                                        <p:strVal val="visible"/>
                                      </p:to>
                                    </p:set>
                                  </p:childTnLst>
                                </p:cTn>
                              </p:par>
                            </p:childTnLst>
                          </p:cTn>
                        </p:par>
                        <p:par>
                          <p:cTn id="306" fill="hold" nodeType="afterGroup">
                            <p:stCondLst>
                              <p:cond delay="20000"/>
                            </p:stCondLst>
                            <p:childTnLst>
                              <p:par>
                                <p:cTn id="307" presetID="1" presetClass="entr" presetSubtype="0" fill="hold" nodeType="afterEffect">
                                  <p:stCondLst>
                                    <p:cond delay="1000"/>
                                  </p:stCondLst>
                                  <p:childTnLst>
                                    <p:set>
                                      <p:cBhvr>
                                        <p:cTn id="308" dur="1" fill="hold">
                                          <p:stCondLst>
                                            <p:cond delay="0"/>
                                          </p:stCondLst>
                                        </p:cTn>
                                        <p:tgtEl>
                                          <p:spTgt spid="315"/>
                                        </p:tgtEl>
                                        <p:attrNameLst>
                                          <p:attrName>style.visibility</p:attrName>
                                        </p:attrNameLst>
                                      </p:cBhvr>
                                      <p:to>
                                        <p:strVal val="visible"/>
                                      </p:to>
                                    </p:set>
                                  </p:childTnLst>
                                </p:cTn>
                              </p:par>
                            </p:childTnLst>
                          </p:cTn>
                        </p:par>
                        <p:par>
                          <p:cTn id="309" fill="hold" nodeType="afterGroup">
                            <p:stCondLst>
                              <p:cond delay="21000"/>
                            </p:stCondLst>
                            <p:childTnLst>
                              <p:par>
                                <p:cTn id="310" presetID="1" presetClass="entr" presetSubtype="0" fill="hold" nodeType="afterEffect">
                                  <p:stCondLst>
                                    <p:cond delay="1000"/>
                                  </p:stCondLst>
                                  <p:childTnLst>
                                    <p:set>
                                      <p:cBhvr>
                                        <p:cTn id="311" dur="1" fill="hold">
                                          <p:stCondLst>
                                            <p:cond delay="0"/>
                                          </p:stCondLst>
                                        </p:cTn>
                                        <p:tgtEl>
                                          <p:spTgt spid="316"/>
                                        </p:tgtEl>
                                        <p:attrNameLst>
                                          <p:attrName>style.visibility</p:attrName>
                                        </p:attrNameLst>
                                      </p:cBhvr>
                                      <p:to>
                                        <p:strVal val="visible"/>
                                      </p:to>
                                    </p:set>
                                  </p:childTnLst>
                                </p:cTn>
                              </p:par>
                            </p:childTnLst>
                          </p:cTn>
                        </p:par>
                        <p:par>
                          <p:cTn id="312" fill="hold" nodeType="afterGroup">
                            <p:stCondLst>
                              <p:cond delay="22000"/>
                            </p:stCondLst>
                            <p:childTnLst>
                              <p:par>
                                <p:cTn id="313" presetID="1" presetClass="entr" presetSubtype="0" fill="hold" nodeType="afterEffect">
                                  <p:stCondLst>
                                    <p:cond delay="1000"/>
                                  </p:stCondLst>
                                  <p:childTnLst>
                                    <p:set>
                                      <p:cBhvr>
                                        <p:cTn id="314" dur="1" fill="hold">
                                          <p:stCondLst>
                                            <p:cond delay="0"/>
                                          </p:stCondLst>
                                        </p:cTn>
                                        <p:tgtEl>
                                          <p:spTgt spid="317"/>
                                        </p:tgtEl>
                                        <p:attrNameLst>
                                          <p:attrName>style.visibility</p:attrName>
                                        </p:attrNameLst>
                                      </p:cBhvr>
                                      <p:to>
                                        <p:strVal val="visible"/>
                                      </p:to>
                                    </p:set>
                                  </p:childTnLst>
                                </p:cTn>
                              </p:par>
                            </p:childTnLst>
                          </p:cTn>
                        </p:par>
                        <p:par>
                          <p:cTn id="315" fill="hold" nodeType="afterGroup">
                            <p:stCondLst>
                              <p:cond delay="23000"/>
                            </p:stCondLst>
                            <p:childTnLst>
                              <p:par>
                                <p:cTn id="316" presetID="1" presetClass="entr" presetSubtype="0" fill="hold" nodeType="afterEffect">
                                  <p:stCondLst>
                                    <p:cond delay="1000"/>
                                  </p:stCondLst>
                                  <p:childTnLst>
                                    <p:set>
                                      <p:cBhvr>
                                        <p:cTn id="317" dur="1" fill="hold">
                                          <p:stCondLst>
                                            <p:cond delay="0"/>
                                          </p:stCondLst>
                                        </p:cTn>
                                        <p:tgtEl>
                                          <p:spTgt spid="318"/>
                                        </p:tgtEl>
                                        <p:attrNameLst>
                                          <p:attrName>style.visibility</p:attrName>
                                        </p:attrNameLst>
                                      </p:cBhvr>
                                      <p:to>
                                        <p:strVal val="visible"/>
                                      </p:to>
                                    </p:set>
                                  </p:childTnLst>
                                </p:cTn>
                              </p:par>
                            </p:childTnLst>
                          </p:cTn>
                        </p:par>
                        <p:par>
                          <p:cTn id="318" fill="hold" nodeType="afterGroup">
                            <p:stCondLst>
                              <p:cond delay="24000"/>
                            </p:stCondLst>
                            <p:childTnLst>
                              <p:par>
                                <p:cTn id="319" presetID="1" presetClass="entr" presetSubtype="0" fill="hold" nodeType="afterEffect">
                                  <p:stCondLst>
                                    <p:cond delay="1000"/>
                                  </p:stCondLst>
                                  <p:childTnLst>
                                    <p:set>
                                      <p:cBhvr>
                                        <p:cTn id="320" dur="1" fill="hold">
                                          <p:stCondLst>
                                            <p:cond delay="0"/>
                                          </p:stCondLst>
                                        </p:cTn>
                                        <p:tgtEl>
                                          <p:spTgt spid="319"/>
                                        </p:tgtEl>
                                        <p:attrNameLst>
                                          <p:attrName>style.visibility</p:attrName>
                                        </p:attrNameLst>
                                      </p:cBhvr>
                                      <p:to>
                                        <p:strVal val="visible"/>
                                      </p:to>
                                    </p:set>
                                  </p:childTnLst>
                                </p:cTn>
                              </p:par>
                            </p:childTnLst>
                          </p:cTn>
                        </p:par>
                        <p:par>
                          <p:cTn id="321" fill="hold" nodeType="afterGroup">
                            <p:stCondLst>
                              <p:cond delay="25000"/>
                            </p:stCondLst>
                            <p:childTnLst>
                              <p:par>
                                <p:cTn id="322" presetID="1" presetClass="entr" presetSubtype="0" fill="hold" nodeType="afterEffect">
                                  <p:stCondLst>
                                    <p:cond delay="1000"/>
                                  </p:stCondLst>
                                  <p:childTnLst>
                                    <p:set>
                                      <p:cBhvr>
                                        <p:cTn id="323" dur="1" fill="hold">
                                          <p:stCondLst>
                                            <p:cond delay="0"/>
                                          </p:stCondLst>
                                        </p:cTn>
                                        <p:tgtEl>
                                          <p:spTgt spid="320"/>
                                        </p:tgtEl>
                                        <p:attrNameLst>
                                          <p:attrName>style.visibility</p:attrName>
                                        </p:attrNameLst>
                                      </p:cBhvr>
                                      <p:to>
                                        <p:strVal val="visible"/>
                                      </p:to>
                                    </p:set>
                                  </p:childTnLst>
                                </p:cTn>
                              </p:par>
                            </p:childTnLst>
                          </p:cTn>
                        </p:par>
                        <p:par>
                          <p:cTn id="324" fill="hold" nodeType="afterGroup">
                            <p:stCondLst>
                              <p:cond delay="26000"/>
                            </p:stCondLst>
                            <p:childTnLst>
                              <p:par>
                                <p:cTn id="325" presetID="1" presetClass="entr" presetSubtype="0" fill="hold" nodeType="afterEffect">
                                  <p:stCondLst>
                                    <p:cond delay="1000"/>
                                  </p:stCondLst>
                                  <p:childTnLst>
                                    <p:set>
                                      <p:cBhvr>
                                        <p:cTn id="326" dur="1" fill="hold">
                                          <p:stCondLst>
                                            <p:cond delay="0"/>
                                          </p:stCondLst>
                                        </p:cTn>
                                        <p:tgtEl>
                                          <p:spTgt spid="321"/>
                                        </p:tgtEl>
                                        <p:attrNameLst>
                                          <p:attrName>style.visibility</p:attrName>
                                        </p:attrNameLst>
                                      </p:cBhvr>
                                      <p:to>
                                        <p:strVal val="visible"/>
                                      </p:to>
                                    </p:set>
                                  </p:childTnLst>
                                </p:cTn>
                              </p:par>
                            </p:childTnLst>
                          </p:cTn>
                        </p:par>
                        <p:par>
                          <p:cTn id="327" fill="hold" nodeType="afterGroup">
                            <p:stCondLst>
                              <p:cond delay="27000"/>
                            </p:stCondLst>
                            <p:childTnLst>
                              <p:par>
                                <p:cTn id="328" presetID="1" presetClass="entr" presetSubtype="0" fill="hold" nodeType="afterEffect">
                                  <p:stCondLst>
                                    <p:cond delay="1000"/>
                                  </p:stCondLst>
                                  <p:childTnLst>
                                    <p:set>
                                      <p:cBhvr>
                                        <p:cTn id="329" dur="1" fill="hold">
                                          <p:stCondLst>
                                            <p:cond delay="0"/>
                                          </p:stCondLst>
                                        </p:cTn>
                                        <p:tgtEl>
                                          <p:spTgt spid="322"/>
                                        </p:tgtEl>
                                        <p:attrNameLst>
                                          <p:attrName>style.visibility</p:attrName>
                                        </p:attrNameLst>
                                      </p:cBhvr>
                                      <p:to>
                                        <p:strVal val="visible"/>
                                      </p:to>
                                    </p:set>
                                  </p:childTnLst>
                                </p:cTn>
                              </p:par>
                            </p:childTnLst>
                          </p:cTn>
                        </p:par>
                        <p:par>
                          <p:cTn id="330" fill="hold" nodeType="afterGroup">
                            <p:stCondLst>
                              <p:cond delay="28000"/>
                            </p:stCondLst>
                            <p:childTnLst>
                              <p:par>
                                <p:cTn id="331" presetID="1" presetClass="entr" presetSubtype="0" fill="hold" nodeType="afterEffect">
                                  <p:stCondLst>
                                    <p:cond delay="1000"/>
                                  </p:stCondLst>
                                  <p:childTnLst>
                                    <p:set>
                                      <p:cBhvr>
                                        <p:cTn id="332" dur="1" fill="hold">
                                          <p:stCondLst>
                                            <p:cond delay="0"/>
                                          </p:stCondLst>
                                        </p:cTn>
                                        <p:tgtEl>
                                          <p:spTgt spid="323"/>
                                        </p:tgtEl>
                                        <p:attrNameLst>
                                          <p:attrName>style.visibility</p:attrName>
                                        </p:attrNameLst>
                                      </p:cBhvr>
                                      <p:to>
                                        <p:strVal val="visible"/>
                                      </p:to>
                                    </p:set>
                                  </p:childTnLst>
                                </p:cTn>
                              </p:par>
                            </p:childTnLst>
                          </p:cTn>
                        </p:par>
                        <p:par>
                          <p:cTn id="333" fill="hold" nodeType="afterGroup">
                            <p:stCondLst>
                              <p:cond delay="29000"/>
                            </p:stCondLst>
                            <p:childTnLst>
                              <p:par>
                                <p:cTn id="334" presetID="1" presetClass="entr" presetSubtype="0" fill="hold" nodeType="afterEffect">
                                  <p:stCondLst>
                                    <p:cond delay="1000"/>
                                  </p:stCondLst>
                                  <p:childTnLst>
                                    <p:set>
                                      <p:cBhvr>
                                        <p:cTn id="335" dur="1" fill="hold">
                                          <p:stCondLst>
                                            <p:cond delay="0"/>
                                          </p:stCondLst>
                                        </p:cTn>
                                        <p:tgtEl>
                                          <p:spTgt spid="324"/>
                                        </p:tgtEl>
                                        <p:attrNameLst>
                                          <p:attrName>style.visibility</p:attrName>
                                        </p:attrNameLst>
                                      </p:cBhvr>
                                      <p:to>
                                        <p:strVal val="visible"/>
                                      </p:to>
                                    </p:set>
                                  </p:childTnLst>
                                </p:cTn>
                              </p:par>
                            </p:childTnLst>
                          </p:cTn>
                        </p:par>
                        <p:par>
                          <p:cTn id="336" fill="hold" nodeType="afterGroup">
                            <p:stCondLst>
                              <p:cond delay="30000"/>
                            </p:stCondLst>
                            <p:childTnLst>
                              <p:par>
                                <p:cTn id="337" presetID="1" presetClass="entr" presetSubtype="0" fill="hold" nodeType="afterEffect">
                                  <p:stCondLst>
                                    <p:cond delay="1000"/>
                                  </p:stCondLst>
                                  <p:childTnLst>
                                    <p:set>
                                      <p:cBhvr>
                                        <p:cTn id="338" dur="1" fill="hold">
                                          <p:stCondLst>
                                            <p:cond delay="0"/>
                                          </p:stCondLst>
                                        </p:cTn>
                                        <p:tgtEl>
                                          <p:spTgt spid="325"/>
                                        </p:tgtEl>
                                        <p:attrNameLst>
                                          <p:attrName>style.visibility</p:attrName>
                                        </p:attrNameLst>
                                      </p:cBhvr>
                                      <p:to>
                                        <p:strVal val="visible"/>
                                      </p:to>
                                    </p:set>
                                  </p:childTnLst>
                                </p:cTn>
                              </p:par>
                            </p:childTnLst>
                          </p:cTn>
                        </p:par>
                        <p:par>
                          <p:cTn id="339" fill="hold" nodeType="afterGroup">
                            <p:stCondLst>
                              <p:cond delay="31000"/>
                            </p:stCondLst>
                            <p:childTnLst>
                              <p:par>
                                <p:cTn id="340" presetID="1" presetClass="entr" presetSubtype="0" fill="hold" nodeType="afterEffect">
                                  <p:stCondLst>
                                    <p:cond delay="1000"/>
                                  </p:stCondLst>
                                  <p:childTnLst>
                                    <p:set>
                                      <p:cBhvr>
                                        <p:cTn id="341" dur="1" fill="hold">
                                          <p:stCondLst>
                                            <p:cond delay="0"/>
                                          </p:stCondLst>
                                        </p:cTn>
                                        <p:tgtEl>
                                          <p:spTgt spid="326"/>
                                        </p:tgtEl>
                                        <p:attrNameLst>
                                          <p:attrName>style.visibility</p:attrName>
                                        </p:attrNameLst>
                                      </p:cBhvr>
                                      <p:to>
                                        <p:strVal val="visible"/>
                                      </p:to>
                                    </p:set>
                                  </p:childTnLst>
                                </p:cTn>
                              </p:par>
                            </p:childTnLst>
                          </p:cTn>
                        </p:par>
                        <p:par>
                          <p:cTn id="342" fill="hold" nodeType="afterGroup">
                            <p:stCondLst>
                              <p:cond delay="32000"/>
                            </p:stCondLst>
                            <p:childTnLst>
                              <p:par>
                                <p:cTn id="343" presetID="1" presetClass="entr" presetSubtype="0" fill="hold" nodeType="afterEffect">
                                  <p:stCondLst>
                                    <p:cond delay="1000"/>
                                  </p:stCondLst>
                                  <p:childTnLst>
                                    <p:set>
                                      <p:cBhvr>
                                        <p:cTn id="344" dur="1" fill="hold">
                                          <p:stCondLst>
                                            <p:cond delay="0"/>
                                          </p:stCondLst>
                                        </p:cTn>
                                        <p:tgtEl>
                                          <p:spTgt spid="327"/>
                                        </p:tgtEl>
                                        <p:attrNameLst>
                                          <p:attrName>style.visibility</p:attrName>
                                        </p:attrNameLst>
                                      </p:cBhvr>
                                      <p:to>
                                        <p:strVal val="visible"/>
                                      </p:to>
                                    </p:set>
                                  </p:childTnLst>
                                </p:cTn>
                              </p:par>
                            </p:childTnLst>
                          </p:cTn>
                        </p:par>
                        <p:par>
                          <p:cTn id="345" fill="hold" nodeType="afterGroup">
                            <p:stCondLst>
                              <p:cond delay="33000"/>
                            </p:stCondLst>
                            <p:childTnLst>
                              <p:par>
                                <p:cTn id="346" presetID="1" presetClass="entr" presetSubtype="0" fill="hold" nodeType="afterEffect">
                                  <p:stCondLst>
                                    <p:cond delay="1000"/>
                                  </p:stCondLst>
                                  <p:childTnLst>
                                    <p:set>
                                      <p:cBhvr>
                                        <p:cTn id="347" dur="1" fill="hold">
                                          <p:stCondLst>
                                            <p:cond delay="0"/>
                                          </p:stCondLst>
                                        </p:cTn>
                                        <p:tgtEl>
                                          <p:spTgt spid="328"/>
                                        </p:tgtEl>
                                        <p:attrNameLst>
                                          <p:attrName>style.visibility</p:attrName>
                                        </p:attrNameLst>
                                      </p:cBhvr>
                                      <p:to>
                                        <p:strVal val="visible"/>
                                      </p:to>
                                    </p:set>
                                  </p:childTnLst>
                                </p:cTn>
                              </p:par>
                            </p:childTnLst>
                          </p:cTn>
                        </p:par>
                        <p:par>
                          <p:cTn id="348" fill="hold" nodeType="afterGroup">
                            <p:stCondLst>
                              <p:cond delay="34000"/>
                            </p:stCondLst>
                            <p:childTnLst>
                              <p:par>
                                <p:cTn id="349" presetID="1" presetClass="entr" presetSubtype="0" fill="hold" nodeType="afterEffect">
                                  <p:stCondLst>
                                    <p:cond delay="1000"/>
                                  </p:stCondLst>
                                  <p:childTnLst>
                                    <p:set>
                                      <p:cBhvr>
                                        <p:cTn id="350" dur="1" fill="hold">
                                          <p:stCondLst>
                                            <p:cond delay="0"/>
                                          </p:stCondLst>
                                        </p:cTn>
                                        <p:tgtEl>
                                          <p:spTgt spid="329"/>
                                        </p:tgtEl>
                                        <p:attrNameLst>
                                          <p:attrName>style.visibility</p:attrName>
                                        </p:attrNameLst>
                                      </p:cBhvr>
                                      <p:to>
                                        <p:strVal val="visible"/>
                                      </p:to>
                                    </p:set>
                                  </p:childTnLst>
                                </p:cTn>
                              </p:par>
                            </p:childTnLst>
                          </p:cTn>
                        </p:par>
                        <p:par>
                          <p:cTn id="351" fill="hold" nodeType="afterGroup">
                            <p:stCondLst>
                              <p:cond delay="35000"/>
                            </p:stCondLst>
                            <p:childTnLst>
                              <p:par>
                                <p:cTn id="352" presetID="1" presetClass="entr" presetSubtype="0" fill="hold" nodeType="afterEffect">
                                  <p:stCondLst>
                                    <p:cond delay="1000"/>
                                  </p:stCondLst>
                                  <p:childTnLst>
                                    <p:set>
                                      <p:cBhvr>
                                        <p:cTn id="353" dur="1" fill="hold">
                                          <p:stCondLst>
                                            <p:cond delay="0"/>
                                          </p:stCondLst>
                                        </p:cTn>
                                        <p:tgtEl>
                                          <p:spTgt spid="330"/>
                                        </p:tgtEl>
                                        <p:attrNameLst>
                                          <p:attrName>style.visibility</p:attrName>
                                        </p:attrNameLst>
                                      </p:cBhvr>
                                      <p:to>
                                        <p:strVal val="visible"/>
                                      </p:to>
                                    </p:set>
                                  </p:childTnLst>
                                </p:cTn>
                              </p:par>
                            </p:childTnLst>
                          </p:cTn>
                        </p:par>
                        <p:par>
                          <p:cTn id="354" fill="hold" nodeType="afterGroup">
                            <p:stCondLst>
                              <p:cond delay="36000"/>
                            </p:stCondLst>
                            <p:childTnLst>
                              <p:par>
                                <p:cTn id="355" presetID="1" presetClass="entr" presetSubtype="0" fill="hold" nodeType="afterEffect">
                                  <p:stCondLst>
                                    <p:cond delay="1000"/>
                                  </p:stCondLst>
                                  <p:childTnLst>
                                    <p:set>
                                      <p:cBhvr>
                                        <p:cTn id="356" dur="1" fill="hold">
                                          <p:stCondLst>
                                            <p:cond delay="0"/>
                                          </p:stCondLst>
                                        </p:cTn>
                                        <p:tgtEl>
                                          <p:spTgt spid="331"/>
                                        </p:tgtEl>
                                        <p:attrNameLst>
                                          <p:attrName>style.visibility</p:attrName>
                                        </p:attrNameLst>
                                      </p:cBhvr>
                                      <p:to>
                                        <p:strVal val="visible"/>
                                      </p:to>
                                    </p:set>
                                  </p:childTnLst>
                                </p:cTn>
                              </p:par>
                            </p:childTnLst>
                          </p:cTn>
                        </p:par>
                        <p:par>
                          <p:cTn id="357" fill="hold" nodeType="afterGroup">
                            <p:stCondLst>
                              <p:cond delay="37000"/>
                            </p:stCondLst>
                            <p:childTnLst>
                              <p:par>
                                <p:cTn id="358" presetID="1" presetClass="entr" presetSubtype="0" fill="hold" nodeType="afterEffect">
                                  <p:stCondLst>
                                    <p:cond delay="1000"/>
                                  </p:stCondLst>
                                  <p:childTnLst>
                                    <p:set>
                                      <p:cBhvr>
                                        <p:cTn id="359" dur="1" fill="hold">
                                          <p:stCondLst>
                                            <p:cond delay="0"/>
                                          </p:stCondLst>
                                        </p:cTn>
                                        <p:tgtEl>
                                          <p:spTgt spid="332"/>
                                        </p:tgtEl>
                                        <p:attrNameLst>
                                          <p:attrName>style.visibility</p:attrName>
                                        </p:attrNameLst>
                                      </p:cBhvr>
                                      <p:to>
                                        <p:strVal val="visible"/>
                                      </p:to>
                                    </p:set>
                                  </p:childTnLst>
                                </p:cTn>
                              </p:par>
                            </p:childTnLst>
                          </p:cTn>
                        </p:par>
                        <p:par>
                          <p:cTn id="360" fill="hold" nodeType="afterGroup">
                            <p:stCondLst>
                              <p:cond delay="38000"/>
                            </p:stCondLst>
                            <p:childTnLst>
                              <p:par>
                                <p:cTn id="361" presetID="1" presetClass="entr" presetSubtype="0" fill="hold" nodeType="afterEffect">
                                  <p:stCondLst>
                                    <p:cond delay="1000"/>
                                  </p:stCondLst>
                                  <p:childTnLst>
                                    <p:set>
                                      <p:cBhvr>
                                        <p:cTn id="362" dur="1" fill="hold">
                                          <p:stCondLst>
                                            <p:cond delay="0"/>
                                          </p:stCondLst>
                                        </p:cTn>
                                        <p:tgtEl>
                                          <p:spTgt spid="333"/>
                                        </p:tgtEl>
                                        <p:attrNameLst>
                                          <p:attrName>style.visibility</p:attrName>
                                        </p:attrNameLst>
                                      </p:cBhvr>
                                      <p:to>
                                        <p:strVal val="visible"/>
                                      </p:to>
                                    </p:set>
                                  </p:childTnLst>
                                </p:cTn>
                              </p:par>
                            </p:childTnLst>
                          </p:cTn>
                        </p:par>
                        <p:par>
                          <p:cTn id="363" fill="hold" nodeType="afterGroup">
                            <p:stCondLst>
                              <p:cond delay="39000"/>
                            </p:stCondLst>
                            <p:childTnLst>
                              <p:par>
                                <p:cTn id="364" presetID="1" presetClass="entr" presetSubtype="0" fill="hold" nodeType="afterEffect">
                                  <p:stCondLst>
                                    <p:cond delay="1000"/>
                                  </p:stCondLst>
                                  <p:childTnLst>
                                    <p:set>
                                      <p:cBhvr>
                                        <p:cTn id="365" dur="1" fill="hold">
                                          <p:stCondLst>
                                            <p:cond delay="0"/>
                                          </p:stCondLst>
                                        </p:cTn>
                                        <p:tgtEl>
                                          <p:spTgt spid="334"/>
                                        </p:tgtEl>
                                        <p:attrNameLst>
                                          <p:attrName>style.visibility</p:attrName>
                                        </p:attrNameLst>
                                      </p:cBhvr>
                                      <p:to>
                                        <p:strVal val="visible"/>
                                      </p:to>
                                    </p:set>
                                  </p:childTnLst>
                                </p:cTn>
                              </p:par>
                            </p:childTnLst>
                          </p:cTn>
                        </p:par>
                        <p:par>
                          <p:cTn id="366" fill="hold" nodeType="afterGroup">
                            <p:stCondLst>
                              <p:cond delay="40000"/>
                            </p:stCondLst>
                            <p:childTnLst>
                              <p:par>
                                <p:cTn id="367" presetID="1" presetClass="entr" presetSubtype="0" fill="hold" nodeType="afterEffect">
                                  <p:stCondLst>
                                    <p:cond delay="1000"/>
                                  </p:stCondLst>
                                  <p:childTnLst>
                                    <p:set>
                                      <p:cBhvr>
                                        <p:cTn id="368" dur="1" fill="hold">
                                          <p:stCondLst>
                                            <p:cond delay="0"/>
                                          </p:stCondLst>
                                        </p:cTn>
                                        <p:tgtEl>
                                          <p:spTgt spid="335"/>
                                        </p:tgtEl>
                                        <p:attrNameLst>
                                          <p:attrName>style.visibility</p:attrName>
                                        </p:attrNameLst>
                                      </p:cBhvr>
                                      <p:to>
                                        <p:strVal val="visible"/>
                                      </p:to>
                                    </p:set>
                                  </p:childTnLst>
                                </p:cTn>
                              </p:par>
                            </p:childTnLst>
                          </p:cTn>
                        </p:par>
                        <p:par>
                          <p:cTn id="369" fill="hold" nodeType="afterGroup">
                            <p:stCondLst>
                              <p:cond delay="41000"/>
                            </p:stCondLst>
                            <p:childTnLst>
                              <p:par>
                                <p:cTn id="370" presetID="1" presetClass="entr" presetSubtype="0" fill="hold" nodeType="afterEffect">
                                  <p:stCondLst>
                                    <p:cond delay="1000"/>
                                  </p:stCondLst>
                                  <p:childTnLst>
                                    <p:set>
                                      <p:cBhvr>
                                        <p:cTn id="371" dur="1" fill="hold">
                                          <p:stCondLst>
                                            <p:cond delay="0"/>
                                          </p:stCondLst>
                                        </p:cTn>
                                        <p:tgtEl>
                                          <p:spTgt spid="336"/>
                                        </p:tgtEl>
                                        <p:attrNameLst>
                                          <p:attrName>style.visibility</p:attrName>
                                        </p:attrNameLst>
                                      </p:cBhvr>
                                      <p:to>
                                        <p:strVal val="visible"/>
                                      </p:to>
                                    </p:set>
                                  </p:childTnLst>
                                </p:cTn>
                              </p:par>
                            </p:childTnLst>
                          </p:cTn>
                        </p:par>
                        <p:par>
                          <p:cTn id="372" fill="hold" nodeType="afterGroup">
                            <p:stCondLst>
                              <p:cond delay="42000"/>
                            </p:stCondLst>
                            <p:childTnLst>
                              <p:par>
                                <p:cTn id="373" presetID="1" presetClass="entr" presetSubtype="0" fill="hold" nodeType="afterEffect">
                                  <p:stCondLst>
                                    <p:cond delay="1000"/>
                                  </p:stCondLst>
                                  <p:childTnLst>
                                    <p:set>
                                      <p:cBhvr>
                                        <p:cTn id="374" dur="1" fill="hold">
                                          <p:stCondLst>
                                            <p:cond delay="0"/>
                                          </p:stCondLst>
                                        </p:cTn>
                                        <p:tgtEl>
                                          <p:spTgt spid="337"/>
                                        </p:tgtEl>
                                        <p:attrNameLst>
                                          <p:attrName>style.visibility</p:attrName>
                                        </p:attrNameLst>
                                      </p:cBhvr>
                                      <p:to>
                                        <p:strVal val="visible"/>
                                      </p:to>
                                    </p:set>
                                  </p:childTnLst>
                                </p:cTn>
                              </p:par>
                            </p:childTnLst>
                          </p:cTn>
                        </p:par>
                        <p:par>
                          <p:cTn id="375" fill="hold" nodeType="afterGroup">
                            <p:stCondLst>
                              <p:cond delay="43000"/>
                            </p:stCondLst>
                            <p:childTnLst>
                              <p:par>
                                <p:cTn id="376" presetID="1" presetClass="entr" presetSubtype="0" fill="hold" nodeType="afterEffect">
                                  <p:stCondLst>
                                    <p:cond delay="1000"/>
                                  </p:stCondLst>
                                  <p:childTnLst>
                                    <p:set>
                                      <p:cBhvr>
                                        <p:cTn id="377" dur="1" fill="hold">
                                          <p:stCondLst>
                                            <p:cond delay="0"/>
                                          </p:stCondLst>
                                        </p:cTn>
                                        <p:tgtEl>
                                          <p:spTgt spid="338"/>
                                        </p:tgtEl>
                                        <p:attrNameLst>
                                          <p:attrName>style.visibility</p:attrName>
                                        </p:attrNameLst>
                                      </p:cBhvr>
                                      <p:to>
                                        <p:strVal val="visible"/>
                                      </p:to>
                                    </p:set>
                                  </p:childTnLst>
                                </p:cTn>
                              </p:par>
                            </p:childTnLst>
                          </p:cTn>
                        </p:par>
                        <p:par>
                          <p:cTn id="378" fill="hold" nodeType="afterGroup">
                            <p:stCondLst>
                              <p:cond delay="44000"/>
                            </p:stCondLst>
                            <p:childTnLst>
                              <p:par>
                                <p:cTn id="379" presetID="1" presetClass="entr" presetSubtype="0" fill="hold" nodeType="afterEffect">
                                  <p:stCondLst>
                                    <p:cond delay="1000"/>
                                  </p:stCondLst>
                                  <p:childTnLst>
                                    <p:set>
                                      <p:cBhvr>
                                        <p:cTn id="380" dur="1" fill="hold">
                                          <p:stCondLst>
                                            <p:cond delay="0"/>
                                          </p:stCondLst>
                                        </p:cTn>
                                        <p:tgtEl>
                                          <p:spTgt spid="339"/>
                                        </p:tgtEl>
                                        <p:attrNameLst>
                                          <p:attrName>style.visibility</p:attrName>
                                        </p:attrNameLst>
                                      </p:cBhvr>
                                      <p:to>
                                        <p:strVal val="visible"/>
                                      </p:to>
                                    </p:set>
                                  </p:childTnLst>
                                </p:cTn>
                              </p:par>
                            </p:childTnLst>
                          </p:cTn>
                        </p:par>
                        <p:par>
                          <p:cTn id="381" fill="hold" nodeType="afterGroup">
                            <p:stCondLst>
                              <p:cond delay="45000"/>
                            </p:stCondLst>
                            <p:childTnLst>
                              <p:par>
                                <p:cTn id="382" presetID="1" presetClass="entr" presetSubtype="0" fill="hold" nodeType="afterEffect">
                                  <p:stCondLst>
                                    <p:cond delay="1000"/>
                                  </p:stCondLst>
                                  <p:childTnLst>
                                    <p:set>
                                      <p:cBhvr>
                                        <p:cTn id="383" dur="1" fill="hold">
                                          <p:stCondLst>
                                            <p:cond delay="0"/>
                                          </p:stCondLst>
                                        </p:cTn>
                                        <p:tgtEl>
                                          <p:spTgt spid="340"/>
                                        </p:tgtEl>
                                        <p:attrNameLst>
                                          <p:attrName>style.visibility</p:attrName>
                                        </p:attrNameLst>
                                      </p:cBhvr>
                                      <p:to>
                                        <p:strVal val="visible"/>
                                      </p:to>
                                    </p:set>
                                  </p:childTnLst>
                                </p:cTn>
                              </p:par>
                            </p:childTnLst>
                          </p:cTn>
                        </p:par>
                        <p:par>
                          <p:cTn id="384" fill="hold" nodeType="afterGroup">
                            <p:stCondLst>
                              <p:cond delay="46000"/>
                            </p:stCondLst>
                            <p:childTnLst>
                              <p:par>
                                <p:cTn id="385" presetID="1" presetClass="entr" presetSubtype="0" fill="hold" nodeType="afterEffect">
                                  <p:stCondLst>
                                    <p:cond delay="1000"/>
                                  </p:stCondLst>
                                  <p:childTnLst>
                                    <p:set>
                                      <p:cBhvr>
                                        <p:cTn id="386" dur="1" fill="hold">
                                          <p:stCondLst>
                                            <p:cond delay="0"/>
                                          </p:stCondLst>
                                        </p:cTn>
                                        <p:tgtEl>
                                          <p:spTgt spid="341"/>
                                        </p:tgtEl>
                                        <p:attrNameLst>
                                          <p:attrName>style.visibility</p:attrName>
                                        </p:attrNameLst>
                                      </p:cBhvr>
                                      <p:to>
                                        <p:strVal val="visible"/>
                                      </p:to>
                                    </p:set>
                                  </p:childTnLst>
                                </p:cTn>
                              </p:par>
                            </p:childTnLst>
                          </p:cTn>
                        </p:par>
                        <p:par>
                          <p:cTn id="387" fill="hold" nodeType="afterGroup">
                            <p:stCondLst>
                              <p:cond delay="47000"/>
                            </p:stCondLst>
                            <p:childTnLst>
                              <p:par>
                                <p:cTn id="388" presetID="1" presetClass="entr" presetSubtype="0" fill="hold" nodeType="afterEffect">
                                  <p:stCondLst>
                                    <p:cond delay="1000"/>
                                  </p:stCondLst>
                                  <p:childTnLst>
                                    <p:set>
                                      <p:cBhvr>
                                        <p:cTn id="389" dur="1" fill="hold">
                                          <p:stCondLst>
                                            <p:cond delay="0"/>
                                          </p:stCondLst>
                                        </p:cTn>
                                        <p:tgtEl>
                                          <p:spTgt spid="342"/>
                                        </p:tgtEl>
                                        <p:attrNameLst>
                                          <p:attrName>style.visibility</p:attrName>
                                        </p:attrNameLst>
                                      </p:cBhvr>
                                      <p:to>
                                        <p:strVal val="visible"/>
                                      </p:to>
                                    </p:set>
                                  </p:childTnLst>
                                </p:cTn>
                              </p:par>
                            </p:childTnLst>
                          </p:cTn>
                        </p:par>
                        <p:par>
                          <p:cTn id="390" fill="hold" nodeType="afterGroup">
                            <p:stCondLst>
                              <p:cond delay="48000"/>
                            </p:stCondLst>
                            <p:childTnLst>
                              <p:par>
                                <p:cTn id="391" presetID="1" presetClass="entr" presetSubtype="0" fill="hold" nodeType="afterEffect">
                                  <p:stCondLst>
                                    <p:cond delay="1000"/>
                                  </p:stCondLst>
                                  <p:childTnLst>
                                    <p:set>
                                      <p:cBhvr>
                                        <p:cTn id="392" dur="1" fill="hold">
                                          <p:stCondLst>
                                            <p:cond delay="0"/>
                                          </p:stCondLst>
                                        </p:cTn>
                                        <p:tgtEl>
                                          <p:spTgt spid="343"/>
                                        </p:tgtEl>
                                        <p:attrNameLst>
                                          <p:attrName>style.visibility</p:attrName>
                                        </p:attrNameLst>
                                      </p:cBhvr>
                                      <p:to>
                                        <p:strVal val="visible"/>
                                      </p:to>
                                    </p:set>
                                  </p:childTnLst>
                                </p:cTn>
                              </p:par>
                            </p:childTnLst>
                          </p:cTn>
                        </p:par>
                        <p:par>
                          <p:cTn id="393" fill="hold" nodeType="afterGroup">
                            <p:stCondLst>
                              <p:cond delay="49000"/>
                            </p:stCondLst>
                            <p:childTnLst>
                              <p:par>
                                <p:cTn id="394" presetID="1" presetClass="entr" presetSubtype="0" fill="hold" nodeType="afterEffect">
                                  <p:stCondLst>
                                    <p:cond delay="1000"/>
                                  </p:stCondLst>
                                  <p:childTnLst>
                                    <p:set>
                                      <p:cBhvr>
                                        <p:cTn id="395" dur="1" fill="hold">
                                          <p:stCondLst>
                                            <p:cond delay="0"/>
                                          </p:stCondLst>
                                        </p:cTn>
                                        <p:tgtEl>
                                          <p:spTgt spid="344"/>
                                        </p:tgtEl>
                                        <p:attrNameLst>
                                          <p:attrName>style.visibility</p:attrName>
                                        </p:attrNameLst>
                                      </p:cBhvr>
                                      <p:to>
                                        <p:strVal val="visible"/>
                                      </p:to>
                                    </p:set>
                                  </p:childTnLst>
                                </p:cTn>
                              </p:par>
                            </p:childTnLst>
                          </p:cTn>
                        </p:par>
                        <p:par>
                          <p:cTn id="396" fill="hold" nodeType="afterGroup">
                            <p:stCondLst>
                              <p:cond delay="50000"/>
                            </p:stCondLst>
                            <p:childTnLst>
                              <p:par>
                                <p:cTn id="397" presetID="1" presetClass="entr" presetSubtype="0" fill="hold" nodeType="afterEffect">
                                  <p:stCondLst>
                                    <p:cond delay="1000"/>
                                  </p:stCondLst>
                                  <p:childTnLst>
                                    <p:set>
                                      <p:cBhvr>
                                        <p:cTn id="398" dur="1" fill="hold">
                                          <p:stCondLst>
                                            <p:cond delay="0"/>
                                          </p:stCondLst>
                                        </p:cTn>
                                        <p:tgtEl>
                                          <p:spTgt spid="345"/>
                                        </p:tgtEl>
                                        <p:attrNameLst>
                                          <p:attrName>style.visibility</p:attrName>
                                        </p:attrNameLst>
                                      </p:cBhvr>
                                      <p:to>
                                        <p:strVal val="visible"/>
                                      </p:to>
                                    </p:set>
                                  </p:childTnLst>
                                </p:cTn>
                              </p:par>
                            </p:childTnLst>
                          </p:cTn>
                        </p:par>
                        <p:par>
                          <p:cTn id="399" fill="hold" nodeType="afterGroup">
                            <p:stCondLst>
                              <p:cond delay="51000"/>
                            </p:stCondLst>
                            <p:childTnLst>
                              <p:par>
                                <p:cTn id="400" presetID="1" presetClass="entr" presetSubtype="0" fill="hold" nodeType="afterEffect">
                                  <p:stCondLst>
                                    <p:cond delay="1000"/>
                                  </p:stCondLst>
                                  <p:childTnLst>
                                    <p:set>
                                      <p:cBhvr>
                                        <p:cTn id="401" dur="1" fill="hold">
                                          <p:stCondLst>
                                            <p:cond delay="0"/>
                                          </p:stCondLst>
                                        </p:cTn>
                                        <p:tgtEl>
                                          <p:spTgt spid="346"/>
                                        </p:tgtEl>
                                        <p:attrNameLst>
                                          <p:attrName>style.visibility</p:attrName>
                                        </p:attrNameLst>
                                      </p:cBhvr>
                                      <p:to>
                                        <p:strVal val="visible"/>
                                      </p:to>
                                    </p:set>
                                  </p:childTnLst>
                                </p:cTn>
                              </p:par>
                            </p:childTnLst>
                          </p:cTn>
                        </p:par>
                        <p:par>
                          <p:cTn id="402" fill="hold" nodeType="afterGroup">
                            <p:stCondLst>
                              <p:cond delay="52000"/>
                            </p:stCondLst>
                            <p:childTnLst>
                              <p:par>
                                <p:cTn id="403" presetID="1" presetClass="entr" presetSubtype="0" fill="hold" nodeType="afterEffect">
                                  <p:stCondLst>
                                    <p:cond delay="1000"/>
                                  </p:stCondLst>
                                  <p:childTnLst>
                                    <p:set>
                                      <p:cBhvr>
                                        <p:cTn id="404" dur="1" fill="hold">
                                          <p:stCondLst>
                                            <p:cond delay="0"/>
                                          </p:stCondLst>
                                        </p:cTn>
                                        <p:tgtEl>
                                          <p:spTgt spid="347"/>
                                        </p:tgtEl>
                                        <p:attrNameLst>
                                          <p:attrName>style.visibility</p:attrName>
                                        </p:attrNameLst>
                                      </p:cBhvr>
                                      <p:to>
                                        <p:strVal val="visible"/>
                                      </p:to>
                                    </p:set>
                                  </p:childTnLst>
                                </p:cTn>
                              </p:par>
                            </p:childTnLst>
                          </p:cTn>
                        </p:par>
                        <p:par>
                          <p:cTn id="405" fill="hold" nodeType="afterGroup">
                            <p:stCondLst>
                              <p:cond delay="53000"/>
                            </p:stCondLst>
                            <p:childTnLst>
                              <p:par>
                                <p:cTn id="406" presetID="1" presetClass="entr" presetSubtype="0" fill="hold" nodeType="afterEffect">
                                  <p:stCondLst>
                                    <p:cond delay="1000"/>
                                  </p:stCondLst>
                                  <p:childTnLst>
                                    <p:set>
                                      <p:cBhvr>
                                        <p:cTn id="407" dur="1" fill="hold">
                                          <p:stCondLst>
                                            <p:cond delay="0"/>
                                          </p:stCondLst>
                                        </p:cTn>
                                        <p:tgtEl>
                                          <p:spTgt spid="348"/>
                                        </p:tgtEl>
                                        <p:attrNameLst>
                                          <p:attrName>style.visibility</p:attrName>
                                        </p:attrNameLst>
                                      </p:cBhvr>
                                      <p:to>
                                        <p:strVal val="visible"/>
                                      </p:to>
                                    </p:set>
                                  </p:childTnLst>
                                </p:cTn>
                              </p:par>
                            </p:childTnLst>
                          </p:cTn>
                        </p:par>
                        <p:par>
                          <p:cTn id="408" fill="hold" nodeType="afterGroup">
                            <p:stCondLst>
                              <p:cond delay="54000"/>
                            </p:stCondLst>
                            <p:childTnLst>
                              <p:par>
                                <p:cTn id="409" presetID="1" presetClass="entr" presetSubtype="0" fill="hold" nodeType="afterEffect">
                                  <p:stCondLst>
                                    <p:cond delay="1000"/>
                                  </p:stCondLst>
                                  <p:childTnLst>
                                    <p:set>
                                      <p:cBhvr>
                                        <p:cTn id="410" dur="1" fill="hold">
                                          <p:stCondLst>
                                            <p:cond delay="0"/>
                                          </p:stCondLst>
                                        </p:cTn>
                                        <p:tgtEl>
                                          <p:spTgt spid="349"/>
                                        </p:tgtEl>
                                        <p:attrNameLst>
                                          <p:attrName>style.visibility</p:attrName>
                                        </p:attrNameLst>
                                      </p:cBhvr>
                                      <p:to>
                                        <p:strVal val="visible"/>
                                      </p:to>
                                    </p:set>
                                  </p:childTnLst>
                                </p:cTn>
                              </p:par>
                            </p:childTnLst>
                          </p:cTn>
                        </p:par>
                        <p:par>
                          <p:cTn id="411" fill="hold" nodeType="afterGroup">
                            <p:stCondLst>
                              <p:cond delay="55000"/>
                            </p:stCondLst>
                            <p:childTnLst>
                              <p:par>
                                <p:cTn id="412" presetID="1" presetClass="entr" presetSubtype="0" fill="hold" nodeType="afterEffect">
                                  <p:stCondLst>
                                    <p:cond delay="1000"/>
                                  </p:stCondLst>
                                  <p:childTnLst>
                                    <p:set>
                                      <p:cBhvr>
                                        <p:cTn id="413" dur="1" fill="hold">
                                          <p:stCondLst>
                                            <p:cond delay="0"/>
                                          </p:stCondLst>
                                        </p:cTn>
                                        <p:tgtEl>
                                          <p:spTgt spid="350"/>
                                        </p:tgtEl>
                                        <p:attrNameLst>
                                          <p:attrName>style.visibility</p:attrName>
                                        </p:attrNameLst>
                                      </p:cBhvr>
                                      <p:to>
                                        <p:strVal val="visible"/>
                                      </p:to>
                                    </p:set>
                                  </p:childTnLst>
                                </p:cTn>
                              </p:par>
                            </p:childTnLst>
                          </p:cTn>
                        </p:par>
                        <p:par>
                          <p:cTn id="414" fill="hold" nodeType="afterGroup">
                            <p:stCondLst>
                              <p:cond delay="56000"/>
                            </p:stCondLst>
                            <p:childTnLst>
                              <p:par>
                                <p:cTn id="415" presetID="1" presetClass="entr" presetSubtype="0" fill="hold" nodeType="afterEffect">
                                  <p:stCondLst>
                                    <p:cond delay="1000"/>
                                  </p:stCondLst>
                                  <p:childTnLst>
                                    <p:set>
                                      <p:cBhvr>
                                        <p:cTn id="416" dur="1" fill="hold">
                                          <p:stCondLst>
                                            <p:cond delay="0"/>
                                          </p:stCondLst>
                                        </p:cTn>
                                        <p:tgtEl>
                                          <p:spTgt spid="351"/>
                                        </p:tgtEl>
                                        <p:attrNameLst>
                                          <p:attrName>style.visibility</p:attrName>
                                        </p:attrNameLst>
                                      </p:cBhvr>
                                      <p:to>
                                        <p:strVal val="visible"/>
                                      </p:to>
                                    </p:set>
                                  </p:childTnLst>
                                </p:cTn>
                              </p:par>
                            </p:childTnLst>
                          </p:cTn>
                        </p:par>
                        <p:par>
                          <p:cTn id="417" fill="hold" nodeType="afterGroup">
                            <p:stCondLst>
                              <p:cond delay="57000"/>
                            </p:stCondLst>
                            <p:childTnLst>
                              <p:par>
                                <p:cTn id="418" presetID="1" presetClass="entr" presetSubtype="0" fill="hold" nodeType="afterEffect">
                                  <p:stCondLst>
                                    <p:cond delay="1000"/>
                                  </p:stCondLst>
                                  <p:childTnLst>
                                    <p:set>
                                      <p:cBhvr>
                                        <p:cTn id="419" dur="1" fill="hold">
                                          <p:stCondLst>
                                            <p:cond delay="0"/>
                                          </p:stCondLst>
                                        </p:cTn>
                                        <p:tgtEl>
                                          <p:spTgt spid="352"/>
                                        </p:tgtEl>
                                        <p:attrNameLst>
                                          <p:attrName>style.visibility</p:attrName>
                                        </p:attrNameLst>
                                      </p:cBhvr>
                                      <p:to>
                                        <p:strVal val="visible"/>
                                      </p:to>
                                    </p:set>
                                  </p:childTnLst>
                                </p:cTn>
                              </p:par>
                            </p:childTnLst>
                          </p:cTn>
                        </p:par>
                        <p:par>
                          <p:cTn id="420" fill="hold" nodeType="afterGroup">
                            <p:stCondLst>
                              <p:cond delay="58000"/>
                            </p:stCondLst>
                            <p:childTnLst>
                              <p:par>
                                <p:cTn id="421" presetID="1" presetClass="entr" presetSubtype="0" fill="hold" nodeType="afterEffect">
                                  <p:stCondLst>
                                    <p:cond delay="1000"/>
                                  </p:stCondLst>
                                  <p:childTnLst>
                                    <p:set>
                                      <p:cBhvr>
                                        <p:cTn id="422" dur="1" fill="hold">
                                          <p:stCondLst>
                                            <p:cond delay="0"/>
                                          </p:stCondLst>
                                        </p:cTn>
                                        <p:tgtEl>
                                          <p:spTgt spid="353"/>
                                        </p:tgtEl>
                                        <p:attrNameLst>
                                          <p:attrName>style.visibility</p:attrName>
                                        </p:attrNameLst>
                                      </p:cBhvr>
                                      <p:to>
                                        <p:strVal val="visible"/>
                                      </p:to>
                                    </p:set>
                                  </p:childTnLst>
                                </p:cTn>
                              </p:par>
                            </p:childTnLst>
                          </p:cTn>
                        </p:par>
                        <p:par>
                          <p:cTn id="423" fill="hold" nodeType="afterGroup">
                            <p:stCondLst>
                              <p:cond delay="59000"/>
                            </p:stCondLst>
                            <p:childTnLst>
                              <p:par>
                                <p:cTn id="424" presetID="1" presetClass="entr" presetSubtype="0" fill="hold" nodeType="afterEffect">
                                  <p:stCondLst>
                                    <p:cond delay="1000"/>
                                  </p:stCondLst>
                                  <p:childTnLst>
                                    <p:set>
                                      <p:cBhvr>
                                        <p:cTn id="425" dur="1" fill="hold">
                                          <p:stCondLst>
                                            <p:cond delay="0"/>
                                          </p:stCondLst>
                                        </p:cTn>
                                        <p:tgtEl>
                                          <p:spTgt spid="354"/>
                                        </p:tgtEl>
                                        <p:attrNameLst>
                                          <p:attrName>style.visibility</p:attrName>
                                        </p:attrNameLst>
                                      </p:cBhvr>
                                      <p:to>
                                        <p:strVal val="visible"/>
                                      </p:to>
                                    </p:set>
                                  </p:childTnLst>
                                </p:cTn>
                              </p:par>
                            </p:childTnLst>
                          </p:cTn>
                        </p:par>
                        <p:par>
                          <p:cTn id="426" fill="hold" nodeType="afterGroup">
                            <p:stCondLst>
                              <p:cond delay="60000"/>
                            </p:stCondLst>
                            <p:childTnLst>
                              <p:par>
                                <p:cTn id="427" presetID="1" presetClass="entr" presetSubtype="0" fill="hold" nodeType="afterEffect">
                                  <p:stCondLst>
                                    <p:cond delay="0"/>
                                  </p:stCondLst>
                                  <p:childTnLst>
                                    <p:set>
                                      <p:cBhvr>
                                        <p:cTn id="428" dur="1" fill="hold">
                                          <p:stCondLst>
                                            <p:cond delay="0"/>
                                          </p:stCondLst>
                                        </p:cTn>
                                        <p:tgtEl>
                                          <p:spTgt spid="355"/>
                                        </p:tgtEl>
                                        <p:attrNameLst>
                                          <p:attrName>style.visibility</p:attrName>
                                        </p:attrNameLst>
                                      </p:cBhvr>
                                      <p:to>
                                        <p:strVal val="visible"/>
                                      </p:to>
                                    </p:set>
                                  </p:childTnLst>
                                </p:cTn>
                              </p:par>
                            </p:childTnLst>
                          </p:cTn>
                        </p:par>
                      </p:childTnLst>
                    </p:cTn>
                  </p:par>
                </p:childTnLst>
              </p:cTn>
              <p:nextCondLst>
                <p:cond evt="onClick" delay="0">
                  <p:tgtEl>
                    <p:spTgt spid="292"/>
                  </p:tgtEl>
                </p:cond>
              </p:nextCondLst>
            </p:seq>
          </p:childTnLst>
        </p:cTn>
      </p:par>
    </p:tnLst>
    <p:bldLst>
      <p:bldP spid="223" grpId="0"/>
      <p:bldP spid="224" grpId="0"/>
      <p:bldP spid="225" grpId="0"/>
      <p:bldP spid="228" grpId="0"/>
      <p:bldP spid="229" grpId="0"/>
      <p:bldP spid="230" grpId="0"/>
      <p:bldP spid="233" grpId="0"/>
      <p:bldP spid="234" grpId="0"/>
      <p:bldP spid="235" grpId="0"/>
      <p:bldP spid="238" grpId="0"/>
      <p:bldP spid="239" grpId="0"/>
      <p:bldP spid="240" grpId="0"/>
      <p:bldP spid="243" grpId="0"/>
      <p:bldP spid="244" grpId="0"/>
      <p:bldP spid="245" grpId="0"/>
      <p:bldP spid="248" grpId="0"/>
      <p:bldP spid="249" grpId="0"/>
      <p:bldP spid="250" grpId="0"/>
      <p:bldP spid="210" grpId="0" animBg="1"/>
      <p:bldP spid="210" grpId="1" animBg="1"/>
      <p:bldP spid="210" grpId="2" animBg="1"/>
      <p:bldP spid="210" grpId="3" animBg="1"/>
      <p:bldP spid="210" grpId="4" animBg="1"/>
      <p:bldP spid="210" grpId="5" animBg="1"/>
      <p:bldP spid="210" grpId="6" animBg="1"/>
      <p:bldP spid="210" grpId="7" animBg="1"/>
      <p:bldP spid="210" grpId="8" animBg="1"/>
      <p:bldP spid="210" grpId="9" animBg="1"/>
      <p:bldP spid="210" grpId="10" animBg="1"/>
      <p:bldP spid="210" grpId="11" animBg="1"/>
      <p:bldP spid="210" grpId="12" animBg="1"/>
      <p:bldP spid="210" grpId="13" animBg="1"/>
      <p:bldP spid="210" grpId="14" animBg="1"/>
      <p:bldP spid="210" grpId="15" animBg="1"/>
      <p:bldP spid="210" grpId="16" animBg="1"/>
      <p:bldP spid="210" grpId="17" animBg="1"/>
      <p:bldP spid="210" grpId="18" animBg="1"/>
      <p:bldP spid="210" grpId="19" animBg="1"/>
      <p:bldP spid="210" grpId="20" animBg="1"/>
      <p:bldP spid="210" grpId="21" animBg="1"/>
      <p:bldP spid="210" grpId="22" animBg="1"/>
      <p:bldP spid="210" grpId="23" animBg="1"/>
      <p:bldP spid="210" grpId="24" animBg="1"/>
      <p:bldP spid="210" grpId="25" animBg="1"/>
      <p:bldP spid="210" grpId="26" animBg="1"/>
      <p:bldP spid="210" grpId="27" animBg="1"/>
      <p:bldP spid="210" grpId="28" animBg="1"/>
      <p:bldP spid="210" grpId="29" animBg="1"/>
      <p:bldP spid="210" grpId="30" animBg="1"/>
      <p:bldP spid="210" grpId="31" animBg="1"/>
      <p:bldP spid="210" grpId="32" animBg="1"/>
      <p:bldP spid="210" grpId="33" animBg="1"/>
      <p:bldP spid="210" grpId="34" animBg="1"/>
      <p:bldP spid="210" grpId="35"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
            <a:extLst>
              <a:ext uri="{FF2B5EF4-FFF2-40B4-BE49-F238E27FC236}">
                <a16:creationId xmlns:a16="http://schemas.microsoft.com/office/drawing/2014/main" id="{882CB737-3834-4B7F-96E8-D52768A2EFCF}"/>
              </a:ext>
            </a:extLst>
          </p:cNvPr>
          <p:cNvPicPr>
            <a:picLocks noChangeAspect="1"/>
          </p:cNvPicPr>
          <p:nvPr/>
        </p:nvPicPr>
        <p:blipFill>
          <a:blip r:embed="rId2">
            <a:extLst>
              <a:ext uri="{28A0092B-C50C-407E-A947-70E740481C1C}">
                <a14:useLocalDpi xmlns:a14="http://schemas.microsoft.com/office/drawing/2010/main" val="0"/>
              </a:ext>
            </a:extLst>
          </a:blip>
          <a:srcRect t="233"/>
          <a:stretch>
            <a:fillRect/>
          </a:stretch>
        </p:blipFill>
        <p:spPr bwMode="auto">
          <a:xfrm>
            <a:off x="2092326" y="1543050"/>
            <a:ext cx="794067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0" name="Group 2">
            <a:extLst>
              <a:ext uri="{FF2B5EF4-FFF2-40B4-BE49-F238E27FC236}">
                <a16:creationId xmlns:a16="http://schemas.microsoft.com/office/drawing/2014/main" id="{7304E3FC-FD25-2086-81E6-616E785AA2EB}"/>
              </a:ext>
            </a:extLst>
          </p:cNvPr>
          <p:cNvGrpSpPr>
            <a:grpSpLocks/>
          </p:cNvGrpSpPr>
          <p:nvPr/>
        </p:nvGrpSpPr>
        <p:grpSpPr bwMode="auto">
          <a:xfrm>
            <a:off x="2578101" y="2090739"/>
            <a:ext cx="6861175" cy="3635375"/>
            <a:chOff x="1111250" y="2401525"/>
            <a:chExt cx="5572125" cy="2952750"/>
          </a:xfrm>
        </p:grpSpPr>
        <p:pic>
          <p:nvPicPr>
            <p:cNvPr id="12402" name="Picture 271">
              <a:extLst>
                <a:ext uri="{FF2B5EF4-FFF2-40B4-BE49-F238E27FC236}">
                  <a16:creationId xmlns:a16="http://schemas.microsoft.com/office/drawing/2014/main" id="{5CFB7EBF-32DA-1DBD-D381-5A3884CF6B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9138" y="2401525"/>
              <a:ext cx="884237"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3" name="Picture 272">
              <a:extLst>
                <a:ext uri="{FF2B5EF4-FFF2-40B4-BE49-F238E27FC236}">
                  <a16:creationId xmlns:a16="http://schemas.microsoft.com/office/drawing/2014/main" id="{49930F29-4094-EF81-C6A6-A1919C9822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29213" y="2488837"/>
              <a:ext cx="884237"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4" name="Picture 273">
              <a:extLst>
                <a:ext uri="{FF2B5EF4-FFF2-40B4-BE49-F238E27FC236}">
                  <a16:creationId xmlns:a16="http://schemas.microsoft.com/office/drawing/2014/main" id="{3EEDBE13-B777-0912-3418-A57C462CE4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60875" y="2401525"/>
              <a:ext cx="88265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5" name="Picture 274">
              <a:extLst>
                <a:ext uri="{FF2B5EF4-FFF2-40B4-BE49-F238E27FC236}">
                  <a16:creationId xmlns:a16="http://schemas.microsoft.com/office/drawing/2014/main" id="{14073B50-E800-D04B-A696-10A2E936D9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90950" y="2488837"/>
              <a:ext cx="884238"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6" name="Picture 275">
              <a:extLst>
                <a:ext uri="{FF2B5EF4-FFF2-40B4-BE49-F238E27FC236}">
                  <a16:creationId xmlns:a16="http://schemas.microsoft.com/office/drawing/2014/main" id="{AE20B5E2-ECDD-8965-A6AA-2AFEE1A4C7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1025" y="2401525"/>
              <a:ext cx="884238"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7" name="Picture 276">
              <a:extLst>
                <a:ext uri="{FF2B5EF4-FFF2-40B4-BE49-F238E27FC236}">
                  <a16:creationId xmlns:a16="http://schemas.microsoft.com/office/drawing/2014/main" id="{09B53F1B-9937-9C66-31FF-F0B4D31473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51100" y="2488837"/>
              <a:ext cx="884238"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8" name="Picture 277">
              <a:extLst>
                <a:ext uri="{FF2B5EF4-FFF2-40B4-BE49-F238E27FC236}">
                  <a16:creationId xmlns:a16="http://schemas.microsoft.com/office/drawing/2014/main" id="{5CCD16E8-E635-07A6-8A68-132F695D52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1175" y="2401525"/>
              <a:ext cx="884238"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09" name="Picture 278">
              <a:extLst>
                <a:ext uri="{FF2B5EF4-FFF2-40B4-BE49-F238E27FC236}">
                  <a16:creationId xmlns:a16="http://schemas.microsoft.com/office/drawing/2014/main" id="{631D38D6-3676-A81C-C303-BE230A35EB31}"/>
                </a:ext>
              </a:extLst>
            </p:cNvPr>
            <p:cNvPicPr>
              <a:picLocks noChangeAspect="1"/>
            </p:cNvPicPr>
            <p:nvPr/>
          </p:nvPicPr>
          <p:blipFill>
            <a:blip r:embed="rId4">
              <a:extLst>
                <a:ext uri="{28A0092B-C50C-407E-A947-70E740481C1C}">
                  <a14:useLocalDpi xmlns:a14="http://schemas.microsoft.com/office/drawing/2010/main" val="0"/>
                </a:ext>
              </a:extLst>
            </a:blip>
            <a:srcRect b="76497"/>
            <a:stretch>
              <a:fillRect/>
            </a:stretch>
          </p:blipFill>
          <p:spPr bwMode="auto">
            <a:xfrm>
              <a:off x="1111250" y="3573571"/>
              <a:ext cx="884238" cy="6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3" name="Oval 252">
            <a:extLst>
              <a:ext uri="{FF2B5EF4-FFF2-40B4-BE49-F238E27FC236}">
                <a16:creationId xmlns:a16="http://schemas.microsoft.com/office/drawing/2014/main" id="{5738AE51-56EB-029A-DC9D-E972B8EB9974}"/>
              </a:ext>
            </a:extLst>
          </p:cNvPr>
          <p:cNvSpPr/>
          <p:nvPr/>
        </p:nvSpPr>
        <p:spPr>
          <a:xfrm>
            <a:off x="8643938" y="320833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f</a:t>
            </a:r>
          </a:p>
        </p:txBody>
      </p:sp>
      <p:sp>
        <p:nvSpPr>
          <p:cNvPr id="2" name="correct 1">
            <a:extLst>
              <a:ext uri="{FF2B5EF4-FFF2-40B4-BE49-F238E27FC236}">
                <a16:creationId xmlns:a16="http://schemas.microsoft.com/office/drawing/2014/main" id="{E3BEA2FB-B8BC-479B-487C-9B88FBE5274D}"/>
              </a:ext>
            </a:extLst>
          </p:cNvPr>
          <p:cNvSpPr/>
          <p:nvPr/>
        </p:nvSpPr>
        <p:spPr>
          <a:xfrm>
            <a:off x="2852738" y="367188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p</a:t>
            </a:r>
          </a:p>
        </p:txBody>
      </p:sp>
      <p:sp>
        <p:nvSpPr>
          <p:cNvPr id="222" name="correct 1">
            <a:extLst>
              <a:ext uri="{FF2B5EF4-FFF2-40B4-BE49-F238E27FC236}">
                <a16:creationId xmlns:a16="http://schemas.microsoft.com/office/drawing/2014/main" id="{5F81D127-3725-E2B1-B8F4-CC9F62893E1D}"/>
              </a:ext>
            </a:extLst>
          </p:cNvPr>
          <p:cNvSpPr/>
          <p:nvPr/>
        </p:nvSpPr>
        <p:spPr>
          <a:xfrm>
            <a:off x="3681413" y="41719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l</a:t>
            </a:r>
          </a:p>
        </p:txBody>
      </p:sp>
      <p:sp>
        <p:nvSpPr>
          <p:cNvPr id="223" name="Oval 222">
            <a:extLst>
              <a:ext uri="{FF2B5EF4-FFF2-40B4-BE49-F238E27FC236}">
                <a16:creationId xmlns:a16="http://schemas.microsoft.com/office/drawing/2014/main" id="{7082F7DD-6911-DFDE-CF2E-70FD2F74BF12}"/>
              </a:ext>
            </a:extLst>
          </p:cNvPr>
          <p:cNvSpPr/>
          <p:nvPr/>
        </p:nvSpPr>
        <p:spPr>
          <a:xfrm>
            <a:off x="3708400" y="320833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j</a:t>
            </a:r>
          </a:p>
        </p:txBody>
      </p:sp>
      <p:sp>
        <p:nvSpPr>
          <p:cNvPr id="224" name="Oval 223">
            <a:extLst>
              <a:ext uri="{FF2B5EF4-FFF2-40B4-BE49-F238E27FC236}">
                <a16:creationId xmlns:a16="http://schemas.microsoft.com/office/drawing/2014/main" id="{074F6CF0-278E-FFC4-6761-4FEDFC63ABE7}"/>
              </a:ext>
            </a:extLst>
          </p:cNvPr>
          <p:cNvSpPr/>
          <p:nvPr/>
        </p:nvSpPr>
        <p:spPr>
          <a:xfrm>
            <a:off x="3644900" y="2339975"/>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o</a:t>
            </a:r>
          </a:p>
        </p:txBody>
      </p:sp>
      <p:sp>
        <p:nvSpPr>
          <p:cNvPr id="225" name="Oval 224">
            <a:extLst>
              <a:ext uri="{FF2B5EF4-FFF2-40B4-BE49-F238E27FC236}">
                <a16:creationId xmlns:a16="http://schemas.microsoft.com/office/drawing/2014/main" id="{38272D67-AD8B-D981-0074-F2892B20269F}"/>
              </a:ext>
            </a:extLst>
          </p:cNvPr>
          <p:cNvSpPr/>
          <p:nvPr/>
        </p:nvSpPr>
        <p:spPr>
          <a:xfrm>
            <a:off x="3643313" y="49895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i</a:t>
            </a:r>
          </a:p>
        </p:txBody>
      </p:sp>
      <p:sp>
        <p:nvSpPr>
          <p:cNvPr id="227" name="correct 1">
            <a:extLst>
              <a:ext uri="{FF2B5EF4-FFF2-40B4-BE49-F238E27FC236}">
                <a16:creationId xmlns:a16="http://schemas.microsoft.com/office/drawing/2014/main" id="{345D5B12-72CA-91DE-FD6D-863B11AE2CFD}"/>
              </a:ext>
            </a:extLst>
          </p:cNvPr>
          <p:cNvSpPr/>
          <p:nvPr/>
        </p:nvSpPr>
        <p:spPr>
          <a:xfrm>
            <a:off x="4505325" y="234156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e</a:t>
            </a:r>
          </a:p>
        </p:txBody>
      </p:sp>
      <p:sp>
        <p:nvSpPr>
          <p:cNvPr id="228" name="Oval 227">
            <a:extLst>
              <a:ext uri="{FF2B5EF4-FFF2-40B4-BE49-F238E27FC236}">
                <a16:creationId xmlns:a16="http://schemas.microsoft.com/office/drawing/2014/main" id="{8E046B93-5546-5528-87E5-ED6E0A64AF70}"/>
              </a:ext>
            </a:extLst>
          </p:cNvPr>
          <p:cNvSpPr/>
          <p:nvPr/>
        </p:nvSpPr>
        <p:spPr>
          <a:xfrm>
            <a:off x="4446588" y="320833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u</a:t>
            </a:r>
          </a:p>
        </p:txBody>
      </p:sp>
      <p:sp>
        <p:nvSpPr>
          <p:cNvPr id="229" name="Oval 228">
            <a:extLst>
              <a:ext uri="{FF2B5EF4-FFF2-40B4-BE49-F238E27FC236}">
                <a16:creationId xmlns:a16="http://schemas.microsoft.com/office/drawing/2014/main" id="{43827BA1-2919-1C41-035B-49AE0D137F0A}"/>
              </a:ext>
            </a:extLst>
          </p:cNvPr>
          <p:cNvSpPr/>
          <p:nvPr/>
        </p:nvSpPr>
        <p:spPr>
          <a:xfrm>
            <a:off x="4454525" y="4130675"/>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i</a:t>
            </a:r>
          </a:p>
        </p:txBody>
      </p:sp>
      <p:sp>
        <p:nvSpPr>
          <p:cNvPr id="230" name="Oval 229">
            <a:extLst>
              <a:ext uri="{FF2B5EF4-FFF2-40B4-BE49-F238E27FC236}">
                <a16:creationId xmlns:a16="http://schemas.microsoft.com/office/drawing/2014/main" id="{9344312C-4377-9788-A513-23C5939AD411}"/>
              </a:ext>
            </a:extLst>
          </p:cNvPr>
          <p:cNvSpPr/>
          <p:nvPr/>
        </p:nvSpPr>
        <p:spPr>
          <a:xfrm>
            <a:off x="4513263" y="495300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a</a:t>
            </a:r>
          </a:p>
        </p:txBody>
      </p:sp>
      <p:sp>
        <p:nvSpPr>
          <p:cNvPr id="232" name="correct 1">
            <a:extLst>
              <a:ext uri="{FF2B5EF4-FFF2-40B4-BE49-F238E27FC236}">
                <a16:creationId xmlns:a16="http://schemas.microsoft.com/office/drawing/2014/main" id="{A5259637-7964-6153-6DC9-91645F8FD392}"/>
              </a:ext>
            </a:extLst>
          </p:cNvPr>
          <p:cNvSpPr/>
          <p:nvPr/>
        </p:nvSpPr>
        <p:spPr>
          <a:xfrm>
            <a:off x="5341938" y="41259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a</a:t>
            </a:r>
          </a:p>
        </p:txBody>
      </p:sp>
      <p:sp>
        <p:nvSpPr>
          <p:cNvPr id="233" name="Oval 232">
            <a:extLst>
              <a:ext uri="{FF2B5EF4-FFF2-40B4-BE49-F238E27FC236}">
                <a16:creationId xmlns:a16="http://schemas.microsoft.com/office/drawing/2014/main" id="{63A71984-1A7E-0815-133E-DB2AFDCBE4E3}"/>
              </a:ext>
            </a:extLst>
          </p:cNvPr>
          <p:cNvSpPr/>
          <p:nvPr/>
        </p:nvSpPr>
        <p:spPr>
          <a:xfrm>
            <a:off x="5356225" y="320833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s</a:t>
            </a:r>
          </a:p>
        </p:txBody>
      </p:sp>
      <p:sp>
        <p:nvSpPr>
          <p:cNvPr id="234" name="Oval 233">
            <a:extLst>
              <a:ext uri="{FF2B5EF4-FFF2-40B4-BE49-F238E27FC236}">
                <a16:creationId xmlns:a16="http://schemas.microsoft.com/office/drawing/2014/main" id="{D4BAA1A4-7F7E-A198-8088-1B0DB34D0D54}"/>
              </a:ext>
            </a:extLst>
          </p:cNvPr>
          <p:cNvSpPr/>
          <p:nvPr/>
        </p:nvSpPr>
        <p:spPr>
          <a:xfrm>
            <a:off x="5335588" y="234950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m</a:t>
            </a:r>
          </a:p>
        </p:txBody>
      </p:sp>
      <p:sp>
        <p:nvSpPr>
          <p:cNvPr id="235" name="Oval 234">
            <a:extLst>
              <a:ext uri="{FF2B5EF4-FFF2-40B4-BE49-F238E27FC236}">
                <a16:creationId xmlns:a16="http://schemas.microsoft.com/office/drawing/2014/main" id="{5C2A79F7-598A-22D7-B942-0CE5EA9BF878}"/>
              </a:ext>
            </a:extLst>
          </p:cNvPr>
          <p:cNvSpPr/>
          <p:nvPr/>
        </p:nvSpPr>
        <p:spPr>
          <a:xfrm>
            <a:off x="5292725" y="49895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t</a:t>
            </a:r>
          </a:p>
        </p:txBody>
      </p:sp>
      <p:sp>
        <p:nvSpPr>
          <p:cNvPr id="237" name="correct 1">
            <a:extLst>
              <a:ext uri="{FF2B5EF4-FFF2-40B4-BE49-F238E27FC236}">
                <a16:creationId xmlns:a16="http://schemas.microsoft.com/office/drawing/2014/main" id="{9A570875-C4D1-9D0D-E46C-219DA1559D61}"/>
              </a:ext>
            </a:extLst>
          </p:cNvPr>
          <p:cNvSpPr/>
          <p:nvPr/>
        </p:nvSpPr>
        <p:spPr>
          <a:xfrm>
            <a:off x="6110288" y="3190875"/>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s</a:t>
            </a:r>
          </a:p>
        </p:txBody>
      </p:sp>
      <p:sp>
        <p:nvSpPr>
          <p:cNvPr id="238" name="Oval 237">
            <a:extLst>
              <a:ext uri="{FF2B5EF4-FFF2-40B4-BE49-F238E27FC236}">
                <a16:creationId xmlns:a16="http://schemas.microsoft.com/office/drawing/2014/main" id="{22707002-A532-E0DA-9234-03999F555D1F}"/>
              </a:ext>
            </a:extLst>
          </p:cNvPr>
          <p:cNvSpPr/>
          <p:nvPr/>
        </p:nvSpPr>
        <p:spPr>
          <a:xfrm>
            <a:off x="6180138" y="231933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o</a:t>
            </a:r>
          </a:p>
        </p:txBody>
      </p:sp>
      <p:sp>
        <p:nvSpPr>
          <p:cNvPr id="239" name="Oval 238">
            <a:extLst>
              <a:ext uri="{FF2B5EF4-FFF2-40B4-BE49-F238E27FC236}">
                <a16:creationId xmlns:a16="http://schemas.microsoft.com/office/drawing/2014/main" id="{D7644FBE-66CC-DA32-D123-57F720B3102F}"/>
              </a:ext>
            </a:extLst>
          </p:cNvPr>
          <p:cNvSpPr/>
          <p:nvPr/>
        </p:nvSpPr>
        <p:spPr>
          <a:xfrm>
            <a:off x="6102350" y="410686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e</a:t>
            </a:r>
          </a:p>
        </p:txBody>
      </p:sp>
      <p:sp>
        <p:nvSpPr>
          <p:cNvPr id="240" name="Oval 239">
            <a:extLst>
              <a:ext uri="{FF2B5EF4-FFF2-40B4-BE49-F238E27FC236}">
                <a16:creationId xmlns:a16="http://schemas.microsoft.com/office/drawing/2014/main" id="{D4B15ACE-C10E-2071-BFB9-27DCD39AECD3}"/>
              </a:ext>
            </a:extLst>
          </p:cNvPr>
          <p:cNvSpPr/>
          <p:nvPr/>
        </p:nvSpPr>
        <p:spPr>
          <a:xfrm>
            <a:off x="6183313" y="495300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n</a:t>
            </a:r>
          </a:p>
        </p:txBody>
      </p:sp>
      <p:sp>
        <p:nvSpPr>
          <p:cNvPr id="242" name="correct 1">
            <a:extLst>
              <a:ext uri="{FF2B5EF4-FFF2-40B4-BE49-F238E27FC236}">
                <a16:creationId xmlns:a16="http://schemas.microsoft.com/office/drawing/2014/main" id="{15C6BA9B-C3CD-8343-CC1D-00541862305B}"/>
              </a:ext>
            </a:extLst>
          </p:cNvPr>
          <p:cNvSpPr/>
          <p:nvPr/>
        </p:nvSpPr>
        <p:spPr>
          <a:xfrm>
            <a:off x="6942138" y="4981575"/>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u</a:t>
            </a:r>
          </a:p>
        </p:txBody>
      </p:sp>
      <p:sp>
        <p:nvSpPr>
          <p:cNvPr id="243" name="Oval 242">
            <a:extLst>
              <a:ext uri="{FF2B5EF4-FFF2-40B4-BE49-F238E27FC236}">
                <a16:creationId xmlns:a16="http://schemas.microsoft.com/office/drawing/2014/main" id="{E05D08B5-99BB-E51E-7C7A-049E0364DD62}"/>
              </a:ext>
            </a:extLst>
          </p:cNvPr>
          <p:cNvSpPr/>
          <p:nvPr/>
        </p:nvSpPr>
        <p:spPr>
          <a:xfrm>
            <a:off x="6985000" y="320833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r</a:t>
            </a:r>
          </a:p>
        </p:txBody>
      </p:sp>
      <p:sp>
        <p:nvSpPr>
          <p:cNvPr id="244" name="Oval 243">
            <a:extLst>
              <a:ext uri="{FF2B5EF4-FFF2-40B4-BE49-F238E27FC236}">
                <a16:creationId xmlns:a16="http://schemas.microsoft.com/office/drawing/2014/main" id="{968E30F3-CA4C-6B99-E131-BD8361B1B002}"/>
              </a:ext>
            </a:extLst>
          </p:cNvPr>
          <p:cNvSpPr/>
          <p:nvPr/>
        </p:nvSpPr>
        <p:spPr>
          <a:xfrm>
            <a:off x="6989763" y="4143375"/>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p</a:t>
            </a:r>
          </a:p>
        </p:txBody>
      </p:sp>
      <p:sp>
        <p:nvSpPr>
          <p:cNvPr id="245" name="Oval 244">
            <a:extLst>
              <a:ext uri="{FF2B5EF4-FFF2-40B4-BE49-F238E27FC236}">
                <a16:creationId xmlns:a16="http://schemas.microsoft.com/office/drawing/2014/main" id="{F26211CD-E443-2359-B66B-2D9E6E42B939}"/>
              </a:ext>
            </a:extLst>
          </p:cNvPr>
          <p:cNvSpPr/>
          <p:nvPr/>
        </p:nvSpPr>
        <p:spPr>
          <a:xfrm>
            <a:off x="6942138" y="236696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z</a:t>
            </a:r>
          </a:p>
        </p:txBody>
      </p:sp>
      <p:sp>
        <p:nvSpPr>
          <p:cNvPr id="247" name="correct 1">
            <a:extLst>
              <a:ext uri="{FF2B5EF4-FFF2-40B4-BE49-F238E27FC236}">
                <a16:creationId xmlns:a16="http://schemas.microsoft.com/office/drawing/2014/main" id="{D3944A71-19D7-E25E-B2AF-728193B00762}"/>
              </a:ext>
            </a:extLst>
          </p:cNvPr>
          <p:cNvSpPr/>
          <p:nvPr/>
        </p:nvSpPr>
        <p:spPr>
          <a:xfrm>
            <a:off x="7807325" y="23479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r</a:t>
            </a:r>
          </a:p>
        </p:txBody>
      </p:sp>
      <p:sp>
        <p:nvSpPr>
          <p:cNvPr id="248" name="Oval 247">
            <a:extLst>
              <a:ext uri="{FF2B5EF4-FFF2-40B4-BE49-F238E27FC236}">
                <a16:creationId xmlns:a16="http://schemas.microsoft.com/office/drawing/2014/main" id="{2A9CEC34-C70A-7668-FACE-149DCBA42C64}"/>
              </a:ext>
            </a:extLst>
          </p:cNvPr>
          <p:cNvSpPr/>
          <p:nvPr/>
        </p:nvSpPr>
        <p:spPr>
          <a:xfrm>
            <a:off x="7756525" y="320833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l</a:t>
            </a:r>
          </a:p>
        </p:txBody>
      </p:sp>
      <p:sp>
        <p:nvSpPr>
          <p:cNvPr id="249" name="Oval 248">
            <a:extLst>
              <a:ext uri="{FF2B5EF4-FFF2-40B4-BE49-F238E27FC236}">
                <a16:creationId xmlns:a16="http://schemas.microsoft.com/office/drawing/2014/main" id="{2B31BD02-D310-6894-0C8C-9161C993D4F6}"/>
              </a:ext>
            </a:extLst>
          </p:cNvPr>
          <p:cNvSpPr/>
          <p:nvPr/>
        </p:nvSpPr>
        <p:spPr>
          <a:xfrm>
            <a:off x="7764463" y="4143375"/>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o</a:t>
            </a:r>
          </a:p>
        </p:txBody>
      </p:sp>
      <p:sp>
        <p:nvSpPr>
          <p:cNvPr id="250" name="Oval 249">
            <a:extLst>
              <a:ext uri="{FF2B5EF4-FFF2-40B4-BE49-F238E27FC236}">
                <a16:creationId xmlns:a16="http://schemas.microsoft.com/office/drawing/2014/main" id="{42AAB034-ABF1-96DC-135C-F4E467273B23}"/>
              </a:ext>
            </a:extLst>
          </p:cNvPr>
          <p:cNvSpPr/>
          <p:nvPr/>
        </p:nvSpPr>
        <p:spPr>
          <a:xfrm>
            <a:off x="7767638" y="49895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v</a:t>
            </a:r>
          </a:p>
        </p:txBody>
      </p:sp>
      <p:sp>
        <p:nvSpPr>
          <p:cNvPr id="252" name="correct last">
            <a:extLst>
              <a:ext uri="{FF2B5EF4-FFF2-40B4-BE49-F238E27FC236}">
                <a16:creationId xmlns:a16="http://schemas.microsoft.com/office/drawing/2014/main" id="{0951798E-C972-7ADD-E84B-7A273B954E60}"/>
              </a:ext>
            </a:extLst>
          </p:cNvPr>
          <p:cNvSpPr/>
          <p:nvPr/>
        </p:nvSpPr>
        <p:spPr>
          <a:xfrm>
            <a:off x="8648700" y="41259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e</a:t>
            </a:r>
          </a:p>
        </p:txBody>
      </p:sp>
      <p:sp>
        <p:nvSpPr>
          <p:cNvPr id="254" name="Oval 253">
            <a:extLst>
              <a:ext uri="{FF2B5EF4-FFF2-40B4-BE49-F238E27FC236}">
                <a16:creationId xmlns:a16="http://schemas.microsoft.com/office/drawing/2014/main" id="{D11828F5-FDC4-3FDF-3F39-B14BC9E546A2}"/>
              </a:ext>
            </a:extLst>
          </p:cNvPr>
          <p:cNvSpPr/>
          <p:nvPr/>
        </p:nvSpPr>
        <p:spPr>
          <a:xfrm>
            <a:off x="8643938" y="23733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a</a:t>
            </a:r>
          </a:p>
        </p:txBody>
      </p:sp>
      <p:sp>
        <p:nvSpPr>
          <p:cNvPr id="255" name="Oval 254">
            <a:extLst>
              <a:ext uri="{FF2B5EF4-FFF2-40B4-BE49-F238E27FC236}">
                <a16:creationId xmlns:a16="http://schemas.microsoft.com/office/drawing/2014/main" id="{63600CE7-62B3-91BD-CD0E-E1B36C2A998A}"/>
              </a:ext>
            </a:extLst>
          </p:cNvPr>
          <p:cNvSpPr/>
          <p:nvPr/>
        </p:nvSpPr>
        <p:spPr>
          <a:xfrm>
            <a:off x="8591550" y="49895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h</a:t>
            </a:r>
          </a:p>
        </p:txBody>
      </p:sp>
      <p:sp>
        <p:nvSpPr>
          <p:cNvPr id="12320" name="Rectangle 53">
            <a:extLst>
              <a:ext uri="{FF2B5EF4-FFF2-40B4-BE49-F238E27FC236}">
                <a16:creationId xmlns:a16="http://schemas.microsoft.com/office/drawing/2014/main" id="{6635D878-BB7C-CC1D-9350-7FDF8A678EB5}"/>
              </a:ext>
            </a:extLst>
          </p:cNvPr>
          <p:cNvSpPr>
            <a:spLocks noChangeArrowheads="1"/>
          </p:cNvSpPr>
          <p:nvPr/>
        </p:nvSpPr>
        <p:spPr bwMode="auto">
          <a:xfrm>
            <a:off x="2062163" y="927100"/>
            <a:ext cx="494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nSpc>
                <a:spcPct val="100000"/>
              </a:lnSpc>
              <a:spcBef>
                <a:spcPct val="0"/>
              </a:spcBef>
              <a:buFontTx/>
              <a:buNone/>
            </a:pPr>
            <a:r>
              <a:rPr lang="en-GB" altLang="en-US" sz="2000" b="1">
                <a:solidFill>
                  <a:schemeClr val="tx1"/>
                </a:solidFill>
              </a:rPr>
              <a:t>Clue: </a:t>
            </a:r>
            <a:r>
              <a:rPr lang="en-GB" altLang="en-US" sz="2000">
                <a:solidFill>
                  <a:schemeClr val="tx1"/>
                </a:solidFill>
              </a:rPr>
              <a:t>a pleasant or happy feeling.</a:t>
            </a:r>
          </a:p>
        </p:txBody>
      </p:sp>
      <p:sp>
        <p:nvSpPr>
          <p:cNvPr id="210" name="Rectangle 1">
            <a:extLst>
              <a:ext uri="{FF2B5EF4-FFF2-40B4-BE49-F238E27FC236}">
                <a16:creationId xmlns:a16="http://schemas.microsoft.com/office/drawing/2014/main" id="{2186F0B5-273B-5F3C-F237-73F37CAA1627}"/>
              </a:ext>
            </a:extLst>
          </p:cNvPr>
          <p:cNvSpPr>
            <a:spLocks noChangeArrowheads="1"/>
          </p:cNvSpPr>
          <p:nvPr/>
        </p:nvSpPr>
        <p:spPr bwMode="auto">
          <a:xfrm>
            <a:off x="2101851" y="3400595"/>
            <a:ext cx="7985125" cy="1015663"/>
          </a:xfrm>
          <a:prstGeom prst="rect">
            <a:avLst/>
          </a:prstGeom>
          <a:solidFill>
            <a:srgbClr val="EB86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gn="ctr" eaLnBrk="1" hangingPunct="1">
              <a:lnSpc>
                <a:spcPct val="100000"/>
              </a:lnSpc>
              <a:spcBef>
                <a:spcPct val="0"/>
              </a:spcBef>
              <a:buFontTx/>
              <a:buNone/>
            </a:pPr>
            <a:r>
              <a:rPr lang="en-GB" altLang="en-US" sz="3600" b="1">
                <a:solidFill>
                  <a:srgbClr val="FFFFFF"/>
                </a:solidFill>
              </a:rPr>
              <a:t>Incorrect Letter! </a:t>
            </a:r>
          </a:p>
          <a:p>
            <a:pPr algn="ctr" eaLnBrk="1" hangingPunct="1">
              <a:lnSpc>
                <a:spcPct val="100000"/>
              </a:lnSpc>
              <a:spcBef>
                <a:spcPct val="0"/>
              </a:spcBef>
              <a:buFontTx/>
              <a:buNone/>
            </a:pPr>
            <a:r>
              <a:rPr lang="en-GB" altLang="en-US" sz="2400">
                <a:solidFill>
                  <a:srgbClr val="FFFFFF"/>
                </a:solidFill>
              </a:rPr>
              <a:t>Please wait five seconds</a:t>
            </a:r>
          </a:p>
        </p:txBody>
      </p:sp>
      <p:sp>
        <p:nvSpPr>
          <p:cNvPr id="137" name="Start">
            <a:extLst>
              <a:ext uri="{FF2B5EF4-FFF2-40B4-BE49-F238E27FC236}">
                <a16:creationId xmlns:a16="http://schemas.microsoft.com/office/drawing/2014/main" id="{9A119D55-7E0C-0B7C-7727-C9ED9288F81D}"/>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Start</a:t>
            </a:r>
          </a:p>
        </p:txBody>
      </p:sp>
      <p:sp>
        <p:nvSpPr>
          <p:cNvPr id="138" name="Start">
            <a:extLst>
              <a:ext uri="{FF2B5EF4-FFF2-40B4-BE49-F238E27FC236}">
                <a16:creationId xmlns:a16="http://schemas.microsoft.com/office/drawing/2014/main" id="{58D686ED-F888-7890-5884-020EC4D27B2B}"/>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1:00</a:t>
            </a:r>
          </a:p>
        </p:txBody>
      </p:sp>
      <p:sp>
        <p:nvSpPr>
          <p:cNvPr id="139" name="60">
            <a:extLst>
              <a:ext uri="{FF2B5EF4-FFF2-40B4-BE49-F238E27FC236}">
                <a16:creationId xmlns:a16="http://schemas.microsoft.com/office/drawing/2014/main" id="{E7C07F94-A2AE-65B1-6B96-CB52C86D1B2C}"/>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1:00</a:t>
            </a:r>
          </a:p>
        </p:txBody>
      </p:sp>
      <p:sp>
        <p:nvSpPr>
          <p:cNvPr id="140" name="59">
            <a:extLst>
              <a:ext uri="{FF2B5EF4-FFF2-40B4-BE49-F238E27FC236}">
                <a16:creationId xmlns:a16="http://schemas.microsoft.com/office/drawing/2014/main" id="{12FA8F16-C536-3A54-0E94-1A291A9C6127}"/>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0:59</a:t>
            </a:r>
          </a:p>
        </p:txBody>
      </p:sp>
      <p:sp>
        <p:nvSpPr>
          <p:cNvPr id="141" name="58">
            <a:extLst>
              <a:ext uri="{FF2B5EF4-FFF2-40B4-BE49-F238E27FC236}">
                <a16:creationId xmlns:a16="http://schemas.microsoft.com/office/drawing/2014/main" id="{3FD89CA3-214D-97B2-7A23-1B8B5F308748}"/>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0:58</a:t>
            </a:r>
          </a:p>
        </p:txBody>
      </p:sp>
      <p:sp>
        <p:nvSpPr>
          <p:cNvPr id="142" name="57">
            <a:extLst>
              <a:ext uri="{FF2B5EF4-FFF2-40B4-BE49-F238E27FC236}">
                <a16:creationId xmlns:a16="http://schemas.microsoft.com/office/drawing/2014/main" id="{49489FF4-A6B7-805F-EDEF-5CC820FD77DF}"/>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0:57</a:t>
            </a:r>
          </a:p>
        </p:txBody>
      </p:sp>
      <p:sp>
        <p:nvSpPr>
          <p:cNvPr id="143" name="56">
            <a:extLst>
              <a:ext uri="{FF2B5EF4-FFF2-40B4-BE49-F238E27FC236}">
                <a16:creationId xmlns:a16="http://schemas.microsoft.com/office/drawing/2014/main" id="{44A072D7-A5A0-9D29-5758-BD9BB2AC41F2}"/>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0:56</a:t>
            </a:r>
          </a:p>
        </p:txBody>
      </p:sp>
      <p:sp>
        <p:nvSpPr>
          <p:cNvPr id="144" name="55">
            <a:extLst>
              <a:ext uri="{FF2B5EF4-FFF2-40B4-BE49-F238E27FC236}">
                <a16:creationId xmlns:a16="http://schemas.microsoft.com/office/drawing/2014/main" id="{2E3E4E2C-8F22-22EF-CDD5-987476C2329C}"/>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0:55</a:t>
            </a:r>
          </a:p>
        </p:txBody>
      </p:sp>
      <p:sp>
        <p:nvSpPr>
          <p:cNvPr id="145" name="54">
            <a:extLst>
              <a:ext uri="{FF2B5EF4-FFF2-40B4-BE49-F238E27FC236}">
                <a16:creationId xmlns:a16="http://schemas.microsoft.com/office/drawing/2014/main" id="{90006754-B676-FAE0-13D9-B8A406C06805}"/>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0:54</a:t>
            </a:r>
          </a:p>
        </p:txBody>
      </p:sp>
      <p:sp>
        <p:nvSpPr>
          <p:cNvPr id="146" name="53">
            <a:extLst>
              <a:ext uri="{FF2B5EF4-FFF2-40B4-BE49-F238E27FC236}">
                <a16:creationId xmlns:a16="http://schemas.microsoft.com/office/drawing/2014/main" id="{6A7CE3C1-6DF5-A4A5-B35F-584359BD5D27}"/>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0:53</a:t>
            </a:r>
          </a:p>
        </p:txBody>
      </p:sp>
      <p:sp>
        <p:nvSpPr>
          <p:cNvPr id="147" name="52">
            <a:extLst>
              <a:ext uri="{FF2B5EF4-FFF2-40B4-BE49-F238E27FC236}">
                <a16:creationId xmlns:a16="http://schemas.microsoft.com/office/drawing/2014/main" id="{D6D77933-16A3-5D73-0FF5-2021FFD6B2E7}"/>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0:52</a:t>
            </a:r>
          </a:p>
        </p:txBody>
      </p:sp>
      <p:sp>
        <p:nvSpPr>
          <p:cNvPr id="148" name="51">
            <a:extLst>
              <a:ext uri="{FF2B5EF4-FFF2-40B4-BE49-F238E27FC236}">
                <a16:creationId xmlns:a16="http://schemas.microsoft.com/office/drawing/2014/main" id="{4DAF3E01-DDEF-484E-6743-6715D6AB92FC}"/>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0:51</a:t>
            </a:r>
          </a:p>
        </p:txBody>
      </p:sp>
      <p:sp>
        <p:nvSpPr>
          <p:cNvPr id="149" name="50">
            <a:extLst>
              <a:ext uri="{FF2B5EF4-FFF2-40B4-BE49-F238E27FC236}">
                <a16:creationId xmlns:a16="http://schemas.microsoft.com/office/drawing/2014/main" id="{73CC00C3-C343-7E7F-F29F-AB0B3FB9C347}"/>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0:50</a:t>
            </a:r>
          </a:p>
        </p:txBody>
      </p:sp>
      <p:sp>
        <p:nvSpPr>
          <p:cNvPr id="150" name="49">
            <a:extLst>
              <a:ext uri="{FF2B5EF4-FFF2-40B4-BE49-F238E27FC236}">
                <a16:creationId xmlns:a16="http://schemas.microsoft.com/office/drawing/2014/main" id="{1DDF809E-D13F-3E39-E371-E006DEA1282F}"/>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0:49</a:t>
            </a:r>
          </a:p>
        </p:txBody>
      </p:sp>
      <p:sp>
        <p:nvSpPr>
          <p:cNvPr id="151" name="48">
            <a:extLst>
              <a:ext uri="{FF2B5EF4-FFF2-40B4-BE49-F238E27FC236}">
                <a16:creationId xmlns:a16="http://schemas.microsoft.com/office/drawing/2014/main" id="{941ECEAD-F90E-D78E-6A11-1CD689A26373}"/>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0:48</a:t>
            </a:r>
          </a:p>
        </p:txBody>
      </p:sp>
      <p:sp>
        <p:nvSpPr>
          <p:cNvPr id="152" name="47">
            <a:extLst>
              <a:ext uri="{FF2B5EF4-FFF2-40B4-BE49-F238E27FC236}">
                <a16:creationId xmlns:a16="http://schemas.microsoft.com/office/drawing/2014/main" id="{8AF23F88-8657-7D6D-AB06-6A4F6188F0ED}"/>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0:47</a:t>
            </a:r>
          </a:p>
        </p:txBody>
      </p:sp>
      <p:sp>
        <p:nvSpPr>
          <p:cNvPr id="153" name="46">
            <a:extLst>
              <a:ext uri="{FF2B5EF4-FFF2-40B4-BE49-F238E27FC236}">
                <a16:creationId xmlns:a16="http://schemas.microsoft.com/office/drawing/2014/main" id="{0096170B-0962-DA8A-7B1A-01546DAC6937}"/>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0:46</a:t>
            </a:r>
          </a:p>
        </p:txBody>
      </p:sp>
      <p:sp>
        <p:nvSpPr>
          <p:cNvPr id="154" name="45">
            <a:extLst>
              <a:ext uri="{FF2B5EF4-FFF2-40B4-BE49-F238E27FC236}">
                <a16:creationId xmlns:a16="http://schemas.microsoft.com/office/drawing/2014/main" id="{778688BA-5270-6EBA-89FF-9AE4C159DCEB}"/>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0:45</a:t>
            </a:r>
          </a:p>
        </p:txBody>
      </p:sp>
      <p:sp>
        <p:nvSpPr>
          <p:cNvPr id="155" name="44">
            <a:extLst>
              <a:ext uri="{FF2B5EF4-FFF2-40B4-BE49-F238E27FC236}">
                <a16:creationId xmlns:a16="http://schemas.microsoft.com/office/drawing/2014/main" id="{F1FCD6B0-DDBF-2E80-E051-C82232F0C134}"/>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0:44</a:t>
            </a:r>
          </a:p>
        </p:txBody>
      </p:sp>
      <p:sp>
        <p:nvSpPr>
          <p:cNvPr id="156" name="43">
            <a:extLst>
              <a:ext uri="{FF2B5EF4-FFF2-40B4-BE49-F238E27FC236}">
                <a16:creationId xmlns:a16="http://schemas.microsoft.com/office/drawing/2014/main" id="{8A5368CF-350B-7E6B-3E36-E780A6150DE7}"/>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0:43</a:t>
            </a:r>
          </a:p>
        </p:txBody>
      </p:sp>
      <p:sp>
        <p:nvSpPr>
          <p:cNvPr id="157" name="42">
            <a:extLst>
              <a:ext uri="{FF2B5EF4-FFF2-40B4-BE49-F238E27FC236}">
                <a16:creationId xmlns:a16="http://schemas.microsoft.com/office/drawing/2014/main" id="{CC07F357-B40A-6727-690E-188C173CCF8F}"/>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0:42</a:t>
            </a:r>
          </a:p>
        </p:txBody>
      </p:sp>
      <p:sp>
        <p:nvSpPr>
          <p:cNvPr id="158" name="41">
            <a:extLst>
              <a:ext uri="{FF2B5EF4-FFF2-40B4-BE49-F238E27FC236}">
                <a16:creationId xmlns:a16="http://schemas.microsoft.com/office/drawing/2014/main" id="{38F431D1-A792-7957-5859-82F1537D233B}"/>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0:41</a:t>
            </a:r>
          </a:p>
        </p:txBody>
      </p:sp>
      <p:sp>
        <p:nvSpPr>
          <p:cNvPr id="159" name="40">
            <a:extLst>
              <a:ext uri="{FF2B5EF4-FFF2-40B4-BE49-F238E27FC236}">
                <a16:creationId xmlns:a16="http://schemas.microsoft.com/office/drawing/2014/main" id="{76C9AA96-3911-9339-8EE5-C9AD760E6C60}"/>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0:40</a:t>
            </a:r>
          </a:p>
        </p:txBody>
      </p:sp>
      <p:sp>
        <p:nvSpPr>
          <p:cNvPr id="160" name="40">
            <a:extLst>
              <a:ext uri="{FF2B5EF4-FFF2-40B4-BE49-F238E27FC236}">
                <a16:creationId xmlns:a16="http://schemas.microsoft.com/office/drawing/2014/main" id="{601A668B-E32B-A3E5-7EB2-A04D2E2FBBD9}"/>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0:39</a:t>
            </a:r>
          </a:p>
        </p:txBody>
      </p:sp>
      <p:sp>
        <p:nvSpPr>
          <p:cNvPr id="161" name="40">
            <a:extLst>
              <a:ext uri="{FF2B5EF4-FFF2-40B4-BE49-F238E27FC236}">
                <a16:creationId xmlns:a16="http://schemas.microsoft.com/office/drawing/2014/main" id="{737EA5B3-FC02-002A-F331-FDECD85883D4}"/>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0:38</a:t>
            </a:r>
          </a:p>
        </p:txBody>
      </p:sp>
      <p:sp>
        <p:nvSpPr>
          <p:cNvPr id="162" name="40">
            <a:extLst>
              <a:ext uri="{FF2B5EF4-FFF2-40B4-BE49-F238E27FC236}">
                <a16:creationId xmlns:a16="http://schemas.microsoft.com/office/drawing/2014/main" id="{3DE458A1-C2B9-B67B-E728-8A12A1173595}"/>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0:37</a:t>
            </a:r>
          </a:p>
        </p:txBody>
      </p:sp>
      <p:sp>
        <p:nvSpPr>
          <p:cNvPr id="163" name="40">
            <a:extLst>
              <a:ext uri="{FF2B5EF4-FFF2-40B4-BE49-F238E27FC236}">
                <a16:creationId xmlns:a16="http://schemas.microsoft.com/office/drawing/2014/main" id="{086172F2-6305-F130-C1A3-ADFA40A46089}"/>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0:36</a:t>
            </a:r>
          </a:p>
        </p:txBody>
      </p:sp>
      <p:sp>
        <p:nvSpPr>
          <p:cNvPr id="164" name="40">
            <a:extLst>
              <a:ext uri="{FF2B5EF4-FFF2-40B4-BE49-F238E27FC236}">
                <a16:creationId xmlns:a16="http://schemas.microsoft.com/office/drawing/2014/main" id="{6FCEEFA5-D1C4-9B0F-A861-1D383A83FB26}"/>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0:35</a:t>
            </a:r>
          </a:p>
        </p:txBody>
      </p:sp>
      <p:sp>
        <p:nvSpPr>
          <p:cNvPr id="165" name="40">
            <a:extLst>
              <a:ext uri="{FF2B5EF4-FFF2-40B4-BE49-F238E27FC236}">
                <a16:creationId xmlns:a16="http://schemas.microsoft.com/office/drawing/2014/main" id="{62041F1B-4746-B84B-C259-D6E9211BD7DA}"/>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0:34</a:t>
            </a:r>
          </a:p>
        </p:txBody>
      </p:sp>
      <p:sp>
        <p:nvSpPr>
          <p:cNvPr id="166" name="40">
            <a:extLst>
              <a:ext uri="{FF2B5EF4-FFF2-40B4-BE49-F238E27FC236}">
                <a16:creationId xmlns:a16="http://schemas.microsoft.com/office/drawing/2014/main" id="{1CDF5594-4427-F416-F77B-33A8165D8D89}"/>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0:33</a:t>
            </a:r>
          </a:p>
        </p:txBody>
      </p:sp>
      <p:sp>
        <p:nvSpPr>
          <p:cNvPr id="167" name="40">
            <a:extLst>
              <a:ext uri="{FF2B5EF4-FFF2-40B4-BE49-F238E27FC236}">
                <a16:creationId xmlns:a16="http://schemas.microsoft.com/office/drawing/2014/main" id="{D693BFE4-3388-51B2-E389-9C2638DC4A97}"/>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0:32</a:t>
            </a:r>
          </a:p>
        </p:txBody>
      </p:sp>
      <p:sp>
        <p:nvSpPr>
          <p:cNvPr id="168" name="40">
            <a:extLst>
              <a:ext uri="{FF2B5EF4-FFF2-40B4-BE49-F238E27FC236}">
                <a16:creationId xmlns:a16="http://schemas.microsoft.com/office/drawing/2014/main" id="{B24ADBC9-BBC0-F7CC-2EC2-88E32F84B964}"/>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0:31</a:t>
            </a:r>
          </a:p>
        </p:txBody>
      </p:sp>
      <p:sp>
        <p:nvSpPr>
          <p:cNvPr id="169" name="40">
            <a:extLst>
              <a:ext uri="{FF2B5EF4-FFF2-40B4-BE49-F238E27FC236}">
                <a16:creationId xmlns:a16="http://schemas.microsoft.com/office/drawing/2014/main" id="{8601225B-253E-F360-0FD3-3E297ED97249}"/>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0:30</a:t>
            </a:r>
          </a:p>
        </p:txBody>
      </p:sp>
      <p:sp>
        <p:nvSpPr>
          <p:cNvPr id="170" name="40">
            <a:extLst>
              <a:ext uri="{FF2B5EF4-FFF2-40B4-BE49-F238E27FC236}">
                <a16:creationId xmlns:a16="http://schemas.microsoft.com/office/drawing/2014/main" id="{CE144E0A-29DC-DFF0-F7DD-2F9F18C2D35E}"/>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0:29</a:t>
            </a:r>
          </a:p>
        </p:txBody>
      </p:sp>
      <p:sp>
        <p:nvSpPr>
          <p:cNvPr id="171" name="40">
            <a:extLst>
              <a:ext uri="{FF2B5EF4-FFF2-40B4-BE49-F238E27FC236}">
                <a16:creationId xmlns:a16="http://schemas.microsoft.com/office/drawing/2014/main" id="{AE30CC1D-AFF7-A783-6366-5EF17FEC813B}"/>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0:28</a:t>
            </a:r>
          </a:p>
        </p:txBody>
      </p:sp>
      <p:sp>
        <p:nvSpPr>
          <p:cNvPr id="172" name="40">
            <a:extLst>
              <a:ext uri="{FF2B5EF4-FFF2-40B4-BE49-F238E27FC236}">
                <a16:creationId xmlns:a16="http://schemas.microsoft.com/office/drawing/2014/main" id="{EB623920-D703-2D52-A56E-7CB31A1BDD11}"/>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0:27</a:t>
            </a:r>
          </a:p>
        </p:txBody>
      </p:sp>
      <p:sp>
        <p:nvSpPr>
          <p:cNvPr id="173" name="40">
            <a:extLst>
              <a:ext uri="{FF2B5EF4-FFF2-40B4-BE49-F238E27FC236}">
                <a16:creationId xmlns:a16="http://schemas.microsoft.com/office/drawing/2014/main" id="{864A27C5-C1E9-C253-7B40-2508D0DD189B}"/>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0:26</a:t>
            </a:r>
          </a:p>
        </p:txBody>
      </p:sp>
      <p:sp>
        <p:nvSpPr>
          <p:cNvPr id="174" name="40">
            <a:extLst>
              <a:ext uri="{FF2B5EF4-FFF2-40B4-BE49-F238E27FC236}">
                <a16:creationId xmlns:a16="http://schemas.microsoft.com/office/drawing/2014/main" id="{158BF342-FED2-18F2-D7D3-2CE414247A39}"/>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0:25</a:t>
            </a:r>
          </a:p>
        </p:txBody>
      </p:sp>
      <p:sp>
        <p:nvSpPr>
          <p:cNvPr id="175" name="40">
            <a:extLst>
              <a:ext uri="{FF2B5EF4-FFF2-40B4-BE49-F238E27FC236}">
                <a16:creationId xmlns:a16="http://schemas.microsoft.com/office/drawing/2014/main" id="{E17F7E37-01EF-DBD3-C25E-7E8578734A8F}"/>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0:24</a:t>
            </a:r>
          </a:p>
        </p:txBody>
      </p:sp>
      <p:sp>
        <p:nvSpPr>
          <p:cNvPr id="176" name="40">
            <a:extLst>
              <a:ext uri="{FF2B5EF4-FFF2-40B4-BE49-F238E27FC236}">
                <a16:creationId xmlns:a16="http://schemas.microsoft.com/office/drawing/2014/main" id="{ECC1F658-5DEA-CBAF-86BD-314519543BAB}"/>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0:23</a:t>
            </a:r>
          </a:p>
        </p:txBody>
      </p:sp>
      <p:sp>
        <p:nvSpPr>
          <p:cNvPr id="177" name="40">
            <a:extLst>
              <a:ext uri="{FF2B5EF4-FFF2-40B4-BE49-F238E27FC236}">
                <a16:creationId xmlns:a16="http://schemas.microsoft.com/office/drawing/2014/main" id="{953EFAB6-07B3-0F84-28C4-A07B717B86CC}"/>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0:22</a:t>
            </a:r>
          </a:p>
        </p:txBody>
      </p:sp>
      <p:sp>
        <p:nvSpPr>
          <p:cNvPr id="178" name="40">
            <a:extLst>
              <a:ext uri="{FF2B5EF4-FFF2-40B4-BE49-F238E27FC236}">
                <a16:creationId xmlns:a16="http://schemas.microsoft.com/office/drawing/2014/main" id="{81E6BB15-BE69-50A0-CCB0-4FAF618BAF58}"/>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0:21</a:t>
            </a:r>
          </a:p>
        </p:txBody>
      </p:sp>
      <p:sp>
        <p:nvSpPr>
          <p:cNvPr id="179" name="40">
            <a:extLst>
              <a:ext uri="{FF2B5EF4-FFF2-40B4-BE49-F238E27FC236}">
                <a16:creationId xmlns:a16="http://schemas.microsoft.com/office/drawing/2014/main" id="{DE3C7680-F6FE-A3B9-6A04-DDEDCCB358DB}"/>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0:20</a:t>
            </a:r>
          </a:p>
        </p:txBody>
      </p:sp>
      <p:sp>
        <p:nvSpPr>
          <p:cNvPr id="180" name="40">
            <a:extLst>
              <a:ext uri="{FF2B5EF4-FFF2-40B4-BE49-F238E27FC236}">
                <a16:creationId xmlns:a16="http://schemas.microsoft.com/office/drawing/2014/main" id="{980D78BD-BD05-2C2F-E631-FE5481B00146}"/>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0:19</a:t>
            </a:r>
          </a:p>
        </p:txBody>
      </p:sp>
      <p:sp>
        <p:nvSpPr>
          <p:cNvPr id="181" name="40">
            <a:extLst>
              <a:ext uri="{FF2B5EF4-FFF2-40B4-BE49-F238E27FC236}">
                <a16:creationId xmlns:a16="http://schemas.microsoft.com/office/drawing/2014/main" id="{4E2A8806-DBDA-445C-7E91-6F8E43C83367}"/>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0:18</a:t>
            </a:r>
          </a:p>
        </p:txBody>
      </p:sp>
      <p:sp>
        <p:nvSpPr>
          <p:cNvPr id="182" name="40">
            <a:extLst>
              <a:ext uri="{FF2B5EF4-FFF2-40B4-BE49-F238E27FC236}">
                <a16:creationId xmlns:a16="http://schemas.microsoft.com/office/drawing/2014/main" id="{A00DADA2-9CC7-6E64-6D78-12A383B8F001}"/>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0:17</a:t>
            </a:r>
          </a:p>
        </p:txBody>
      </p:sp>
      <p:sp>
        <p:nvSpPr>
          <p:cNvPr id="183" name="40">
            <a:extLst>
              <a:ext uri="{FF2B5EF4-FFF2-40B4-BE49-F238E27FC236}">
                <a16:creationId xmlns:a16="http://schemas.microsoft.com/office/drawing/2014/main" id="{ADD2C649-AFA3-2BB7-171A-4EAC8B9257E2}"/>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0:16</a:t>
            </a:r>
          </a:p>
        </p:txBody>
      </p:sp>
      <p:sp>
        <p:nvSpPr>
          <p:cNvPr id="184" name="40">
            <a:extLst>
              <a:ext uri="{FF2B5EF4-FFF2-40B4-BE49-F238E27FC236}">
                <a16:creationId xmlns:a16="http://schemas.microsoft.com/office/drawing/2014/main" id="{E320B7CC-5817-3FC0-23F7-F3FC6EB5A504}"/>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0:15</a:t>
            </a:r>
          </a:p>
        </p:txBody>
      </p:sp>
      <p:sp>
        <p:nvSpPr>
          <p:cNvPr id="185" name="40">
            <a:extLst>
              <a:ext uri="{FF2B5EF4-FFF2-40B4-BE49-F238E27FC236}">
                <a16:creationId xmlns:a16="http://schemas.microsoft.com/office/drawing/2014/main" id="{2AB2B1E5-0628-A445-42F9-60780B8A9B42}"/>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0:14</a:t>
            </a:r>
          </a:p>
        </p:txBody>
      </p:sp>
      <p:sp>
        <p:nvSpPr>
          <p:cNvPr id="186" name="40">
            <a:extLst>
              <a:ext uri="{FF2B5EF4-FFF2-40B4-BE49-F238E27FC236}">
                <a16:creationId xmlns:a16="http://schemas.microsoft.com/office/drawing/2014/main" id="{35F1EB6E-ACF4-F784-91D9-2A012CE76E68}"/>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0:13</a:t>
            </a:r>
          </a:p>
        </p:txBody>
      </p:sp>
      <p:sp>
        <p:nvSpPr>
          <p:cNvPr id="187" name="40">
            <a:extLst>
              <a:ext uri="{FF2B5EF4-FFF2-40B4-BE49-F238E27FC236}">
                <a16:creationId xmlns:a16="http://schemas.microsoft.com/office/drawing/2014/main" id="{490420C6-232A-E509-D583-8A429F17C859}"/>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0:12</a:t>
            </a:r>
          </a:p>
        </p:txBody>
      </p:sp>
      <p:sp>
        <p:nvSpPr>
          <p:cNvPr id="188" name="40">
            <a:extLst>
              <a:ext uri="{FF2B5EF4-FFF2-40B4-BE49-F238E27FC236}">
                <a16:creationId xmlns:a16="http://schemas.microsoft.com/office/drawing/2014/main" id="{8025FC99-BD6A-A0D3-0F44-E4FCC260F802}"/>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0:11</a:t>
            </a:r>
          </a:p>
        </p:txBody>
      </p:sp>
      <p:sp>
        <p:nvSpPr>
          <p:cNvPr id="189" name="40">
            <a:extLst>
              <a:ext uri="{FF2B5EF4-FFF2-40B4-BE49-F238E27FC236}">
                <a16:creationId xmlns:a16="http://schemas.microsoft.com/office/drawing/2014/main" id="{181CABC1-D1F5-8761-2634-6507C0C721A4}"/>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0:10</a:t>
            </a:r>
          </a:p>
        </p:txBody>
      </p:sp>
      <p:sp>
        <p:nvSpPr>
          <p:cNvPr id="190" name="40">
            <a:extLst>
              <a:ext uri="{FF2B5EF4-FFF2-40B4-BE49-F238E27FC236}">
                <a16:creationId xmlns:a16="http://schemas.microsoft.com/office/drawing/2014/main" id="{28529C51-2D98-D5F8-89DE-F2C28B7BB1A0}"/>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0:09</a:t>
            </a:r>
          </a:p>
        </p:txBody>
      </p:sp>
      <p:sp>
        <p:nvSpPr>
          <p:cNvPr id="191" name="40">
            <a:extLst>
              <a:ext uri="{FF2B5EF4-FFF2-40B4-BE49-F238E27FC236}">
                <a16:creationId xmlns:a16="http://schemas.microsoft.com/office/drawing/2014/main" id="{C43AAC8B-E731-D371-58D9-43B0B8881934}"/>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0:08</a:t>
            </a:r>
          </a:p>
        </p:txBody>
      </p:sp>
      <p:sp>
        <p:nvSpPr>
          <p:cNvPr id="192" name="40">
            <a:extLst>
              <a:ext uri="{FF2B5EF4-FFF2-40B4-BE49-F238E27FC236}">
                <a16:creationId xmlns:a16="http://schemas.microsoft.com/office/drawing/2014/main" id="{067A37DB-D700-C61F-0809-E28A3794106C}"/>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0:07</a:t>
            </a:r>
          </a:p>
        </p:txBody>
      </p:sp>
      <p:sp>
        <p:nvSpPr>
          <p:cNvPr id="193" name="40">
            <a:extLst>
              <a:ext uri="{FF2B5EF4-FFF2-40B4-BE49-F238E27FC236}">
                <a16:creationId xmlns:a16="http://schemas.microsoft.com/office/drawing/2014/main" id="{675F6EA5-6F99-F997-CD56-5BDA007C92AC}"/>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0:06</a:t>
            </a:r>
          </a:p>
        </p:txBody>
      </p:sp>
      <p:sp>
        <p:nvSpPr>
          <p:cNvPr id="194" name="40">
            <a:extLst>
              <a:ext uri="{FF2B5EF4-FFF2-40B4-BE49-F238E27FC236}">
                <a16:creationId xmlns:a16="http://schemas.microsoft.com/office/drawing/2014/main" id="{69C832B9-24F0-21C7-958F-9C5CB2A933ED}"/>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0:05</a:t>
            </a:r>
          </a:p>
        </p:txBody>
      </p:sp>
      <p:sp>
        <p:nvSpPr>
          <p:cNvPr id="195" name="40">
            <a:extLst>
              <a:ext uri="{FF2B5EF4-FFF2-40B4-BE49-F238E27FC236}">
                <a16:creationId xmlns:a16="http://schemas.microsoft.com/office/drawing/2014/main" id="{2224FB1A-C18C-00B4-1841-128FE77046D9}"/>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0:04</a:t>
            </a:r>
          </a:p>
        </p:txBody>
      </p:sp>
      <p:sp>
        <p:nvSpPr>
          <p:cNvPr id="196" name="40">
            <a:extLst>
              <a:ext uri="{FF2B5EF4-FFF2-40B4-BE49-F238E27FC236}">
                <a16:creationId xmlns:a16="http://schemas.microsoft.com/office/drawing/2014/main" id="{BD8F8C21-FE27-3047-9C35-B49A526D57D6}"/>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0:03</a:t>
            </a:r>
          </a:p>
        </p:txBody>
      </p:sp>
      <p:sp>
        <p:nvSpPr>
          <p:cNvPr id="197" name="40">
            <a:extLst>
              <a:ext uri="{FF2B5EF4-FFF2-40B4-BE49-F238E27FC236}">
                <a16:creationId xmlns:a16="http://schemas.microsoft.com/office/drawing/2014/main" id="{D81C005E-E247-7D2F-C965-52BFDFB55D80}"/>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0:02</a:t>
            </a:r>
          </a:p>
        </p:txBody>
      </p:sp>
      <p:sp>
        <p:nvSpPr>
          <p:cNvPr id="198" name="40">
            <a:extLst>
              <a:ext uri="{FF2B5EF4-FFF2-40B4-BE49-F238E27FC236}">
                <a16:creationId xmlns:a16="http://schemas.microsoft.com/office/drawing/2014/main" id="{6F0EB464-8CD0-B46D-8049-F6C099E946BC}"/>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0:01</a:t>
            </a:r>
          </a:p>
        </p:txBody>
      </p:sp>
      <p:sp>
        <p:nvSpPr>
          <p:cNvPr id="199" name="Times Up!">
            <a:extLst>
              <a:ext uri="{FF2B5EF4-FFF2-40B4-BE49-F238E27FC236}">
                <a16:creationId xmlns:a16="http://schemas.microsoft.com/office/drawing/2014/main" id="{2DC675D3-2329-0C9C-634D-D4372B3E2272}"/>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a:solidFill>
                  <a:srgbClr val="00B050"/>
                </a:solidFill>
              </a:rPr>
              <a:t>Time’s up!</a:t>
            </a:r>
          </a:p>
        </p:txBody>
      </p:sp>
      <p:grpSp>
        <p:nvGrpSpPr>
          <p:cNvPr id="4" name="Group 3">
            <a:extLst>
              <a:ext uri="{FF2B5EF4-FFF2-40B4-BE49-F238E27FC236}">
                <a16:creationId xmlns:a16="http://schemas.microsoft.com/office/drawing/2014/main" id="{E4A24783-FE66-575C-C443-DD3E8B3D65A9}"/>
              </a:ext>
            </a:extLst>
          </p:cNvPr>
          <p:cNvGrpSpPr>
            <a:grpSpLocks/>
          </p:cNvGrpSpPr>
          <p:nvPr/>
        </p:nvGrpSpPr>
        <p:grpSpPr bwMode="auto">
          <a:xfrm>
            <a:off x="2092326" y="657225"/>
            <a:ext cx="7993063" cy="5670550"/>
            <a:chOff x="-8217650" y="2925933"/>
            <a:chExt cx="7992214" cy="5669282"/>
          </a:xfrm>
        </p:grpSpPr>
        <p:grpSp>
          <p:nvGrpSpPr>
            <p:cNvPr id="12397" name="Group 131">
              <a:extLst>
                <a:ext uri="{FF2B5EF4-FFF2-40B4-BE49-F238E27FC236}">
                  <a16:creationId xmlns:a16="http://schemas.microsoft.com/office/drawing/2014/main" id="{CA3E3383-3D1E-BBB4-3FEA-3213989F16AF}"/>
                </a:ext>
              </a:extLst>
            </p:cNvPr>
            <p:cNvGrpSpPr>
              <a:grpSpLocks/>
            </p:cNvGrpSpPr>
            <p:nvPr/>
          </p:nvGrpSpPr>
          <p:grpSpPr bwMode="auto">
            <a:xfrm>
              <a:off x="-8217650" y="2925933"/>
              <a:ext cx="7992214" cy="5669282"/>
              <a:chOff x="-8143674" y="-1681210"/>
              <a:chExt cx="7935064" cy="5669282"/>
            </a:xfrm>
          </p:grpSpPr>
          <p:sp>
            <p:nvSpPr>
              <p:cNvPr id="133" name="Rectangle 132">
                <a:extLst>
                  <a:ext uri="{FF2B5EF4-FFF2-40B4-BE49-F238E27FC236}">
                    <a16:creationId xmlns:a16="http://schemas.microsoft.com/office/drawing/2014/main" id="{D9323E4D-93E3-2BCB-2E83-5A04D93EFF8B}"/>
                  </a:ext>
                </a:extLst>
              </p:cNvPr>
              <p:cNvSpPr/>
              <p:nvPr/>
            </p:nvSpPr>
            <p:spPr>
              <a:xfrm>
                <a:off x="-8143674" y="-1681210"/>
                <a:ext cx="7935064" cy="566928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400" name="TextBox 4">
                <a:extLst>
                  <a:ext uri="{FF2B5EF4-FFF2-40B4-BE49-F238E27FC236}">
                    <a16:creationId xmlns:a16="http://schemas.microsoft.com/office/drawing/2014/main" id="{6AB2D5DE-462E-4A6A-E2B7-E7F4B323CBDC}"/>
                  </a:ext>
                </a:extLst>
              </p:cNvPr>
              <p:cNvSpPr txBox="1">
                <a:spLocks noChangeArrowheads="1"/>
              </p:cNvSpPr>
              <p:nvPr/>
            </p:nvSpPr>
            <p:spPr bwMode="auto">
              <a:xfrm>
                <a:off x="-7697542" y="-1365386"/>
                <a:ext cx="3589927"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gn="ctr" eaLnBrk="1" hangingPunct="1">
                  <a:lnSpc>
                    <a:spcPct val="100000"/>
                  </a:lnSpc>
                  <a:spcBef>
                    <a:spcPct val="0"/>
                  </a:spcBef>
                  <a:spcAft>
                    <a:spcPts val="600"/>
                  </a:spcAft>
                  <a:buNone/>
                </a:pPr>
                <a:r>
                  <a:rPr lang="en-GB" altLang="en-US">
                    <a:solidFill>
                      <a:schemeClr val="tx1"/>
                    </a:solidFill>
                    <a:latin typeface="Twinkl SemiBold" pitchFamily="2" charset="0"/>
                  </a:rPr>
                  <a:t>Sorry! You have run out of time and Mr Whoops has slipped and fallen into the rapids!</a:t>
                </a:r>
              </a:p>
              <a:p>
                <a:pPr algn="ctr" eaLnBrk="1" hangingPunct="1">
                  <a:lnSpc>
                    <a:spcPct val="100000"/>
                  </a:lnSpc>
                  <a:spcBef>
                    <a:spcPct val="0"/>
                  </a:spcBef>
                  <a:spcAft>
                    <a:spcPts val="600"/>
                  </a:spcAft>
                  <a:buNone/>
                </a:pPr>
                <a:r>
                  <a:rPr lang="en-GB" altLang="en-US" sz="2400">
                    <a:solidFill>
                      <a:schemeClr val="tx1"/>
                    </a:solidFill>
                    <a:latin typeface="Twinkl SemiBold" pitchFamily="2" charset="0"/>
                  </a:rPr>
                  <a:t>The word was </a:t>
                </a:r>
                <a:r>
                  <a:rPr lang="en-GB" altLang="en-US" sz="2400">
                    <a:solidFill>
                      <a:schemeClr val="tx1"/>
                    </a:solidFill>
                    <a:latin typeface="Twinkl ExtraBold" pitchFamily="2" charset="0"/>
                  </a:rPr>
                  <a:t>pleasure</a:t>
                </a:r>
                <a:r>
                  <a:rPr lang="en-GB" altLang="en-US" sz="2400">
                    <a:solidFill>
                      <a:schemeClr val="tx1"/>
                    </a:solidFill>
                    <a:latin typeface="Twinkl SemiBold" pitchFamily="2" charset="0"/>
                  </a:rPr>
                  <a:t>!</a:t>
                </a:r>
              </a:p>
            </p:txBody>
          </p:sp>
          <p:pic>
            <p:nvPicPr>
              <p:cNvPr id="12401" name="Picture 134">
                <a:extLst>
                  <a:ext uri="{FF2B5EF4-FFF2-40B4-BE49-F238E27FC236}">
                    <a16:creationId xmlns:a16="http://schemas.microsoft.com/office/drawing/2014/main" id="{E1F8C9B6-469E-BEC9-404D-B2FD097617F9}"/>
                  </a:ext>
                </a:extLst>
              </p:cNvPr>
              <p:cNvPicPr>
                <a:picLocks noChangeAspect="1"/>
              </p:cNvPicPr>
              <p:nvPr/>
            </p:nvPicPr>
            <p:blipFill>
              <a:blip r:embed="rId5">
                <a:extLst>
                  <a:ext uri="{28A0092B-C50C-407E-A947-70E740481C1C}">
                    <a14:useLocalDpi xmlns:a14="http://schemas.microsoft.com/office/drawing/2010/main" val="0"/>
                  </a:ext>
                </a:extLst>
              </a:blip>
              <a:srcRect b="5646"/>
              <a:stretch>
                <a:fillRect/>
              </a:stretch>
            </p:blipFill>
            <p:spPr bwMode="auto">
              <a:xfrm>
                <a:off x="-8143674" y="125702"/>
                <a:ext cx="7935064" cy="386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6" name="Rounded Rectangle 135">
              <a:hlinkClick r:id="" action="ppaction://noaction"/>
              <a:extLst>
                <a:ext uri="{FF2B5EF4-FFF2-40B4-BE49-F238E27FC236}">
                  <a16:creationId xmlns:a16="http://schemas.microsoft.com/office/drawing/2014/main" id="{0E2287EF-A0F9-074D-1510-2843DA63CAF1}"/>
                </a:ext>
              </a:extLst>
            </p:cNvPr>
            <p:cNvSpPr/>
            <p:nvPr/>
          </p:nvSpPr>
          <p:spPr>
            <a:xfrm>
              <a:off x="-3327082" y="3392554"/>
              <a:ext cx="2655605" cy="831664"/>
            </a:xfrm>
            <a:prstGeom prst="roundRect">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t>Continue</a:t>
              </a:r>
            </a:p>
          </p:txBody>
        </p:sp>
      </p:grpSp>
      <p:grpSp>
        <p:nvGrpSpPr>
          <p:cNvPr id="53" name="Group 52">
            <a:extLst>
              <a:ext uri="{FF2B5EF4-FFF2-40B4-BE49-F238E27FC236}">
                <a16:creationId xmlns:a16="http://schemas.microsoft.com/office/drawing/2014/main" id="{297D42BD-AA2D-998F-AFE9-91D6304968FB}"/>
              </a:ext>
            </a:extLst>
          </p:cNvPr>
          <p:cNvGrpSpPr>
            <a:grpSpLocks/>
          </p:cNvGrpSpPr>
          <p:nvPr/>
        </p:nvGrpSpPr>
        <p:grpSpPr bwMode="auto">
          <a:xfrm>
            <a:off x="2082800" y="646114"/>
            <a:ext cx="8034338" cy="5673725"/>
            <a:chOff x="-8122602" y="4118345"/>
            <a:chExt cx="7935064" cy="5672857"/>
          </a:xfrm>
        </p:grpSpPr>
        <p:grpSp>
          <p:nvGrpSpPr>
            <p:cNvPr id="12388" name="Group 54">
              <a:extLst>
                <a:ext uri="{FF2B5EF4-FFF2-40B4-BE49-F238E27FC236}">
                  <a16:creationId xmlns:a16="http://schemas.microsoft.com/office/drawing/2014/main" id="{2BCC8C7F-F5E4-7267-C035-1F92101D5FEC}"/>
                </a:ext>
              </a:extLst>
            </p:cNvPr>
            <p:cNvGrpSpPr>
              <a:grpSpLocks/>
            </p:cNvGrpSpPr>
            <p:nvPr/>
          </p:nvGrpSpPr>
          <p:grpSpPr bwMode="auto">
            <a:xfrm>
              <a:off x="-8122602" y="4118345"/>
              <a:ext cx="7935064" cy="5672857"/>
              <a:chOff x="596900" y="600892"/>
              <a:chExt cx="7935064" cy="5672857"/>
            </a:xfrm>
          </p:grpSpPr>
          <p:sp>
            <p:nvSpPr>
              <p:cNvPr id="57" name="Rectangle 56">
                <a:extLst>
                  <a:ext uri="{FF2B5EF4-FFF2-40B4-BE49-F238E27FC236}">
                    <a16:creationId xmlns:a16="http://schemas.microsoft.com/office/drawing/2014/main" id="{B6818EC8-876A-1BE1-3AE3-12E5CCC66E3E}"/>
                  </a:ext>
                </a:extLst>
              </p:cNvPr>
              <p:cNvSpPr/>
              <p:nvPr/>
            </p:nvSpPr>
            <p:spPr>
              <a:xfrm>
                <a:off x="596900" y="600892"/>
                <a:ext cx="7935064" cy="566968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391" name="TextBox 4">
                <a:extLst>
                  <a:ext uri="{FF2B5EF4-FFF2-40B4-BE49-F238E27FC236}">
                    <a16:creationId xmlns:a16="http://schemas.microsoft.com/office/drawing/2014/main" id="{D371CB9F-A478-25BF-434E-4E4656C54FB5}"/>
                  </a:ext>
                </a:extLst>
              </p:cNvPr>
              <p:cNvSpPr txBox="1">
                <a:spLocks noChangeArrowheads="1"/>
              </p:cNvSpPr>
              <p:nvPr/>
            </p:nvSpPr>
            <p:spPr bwMode="auto">
              <a:xfrm>
                <a:off x="881379" y="1040337"/>
                <a:ext cx="41383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gn="ctr" eaLnBrk="1" hangingPunct="1">
                  <a:lnSpc>
                    <a:spcPct val="100000"/>
                  </a:lnSpc>
                  <a:spcBef>
                    <a:spcPct val="0"/>
                  </a:spcBef>
                  <a:buFontTx/>
                  <a:buNone/>
                </a:pPr>
                <a:r>
                  <a:rPr lang="en-GB" altLang="en-US">
                    <a:solidFill>
                      <a:schemeClr val="tx1"/>
                    </a:solidFill>
                    <a:latin typeface="Twinkl SemiBold" pitchFamily="2" charset="0"/>
                  </a:rPr>
                  <a:t>Congratulations, you spelt the word correctly and helped Mr Whoops cross to the other side of the river safely!</a:t>
                </a:r>
              </a:p>
            </p:txBody>
          </p:sp>
          <p:sp>
            <p:nvSpPr>
              <p:cNvPr id="12392" name="TextBox 4">
                <a:extLst>
                  <a:ext uri="{FF2B5EF4-FFF2-40B4-BE49-F238E27FC236}">
                    <a16:creationId xmlns:a16="http://schemas.microsoft.com/office/drawing/2014/main" id="{CF75C269-A243-1580-6B46-2643BFD4E540}"/>
                  </a:ext>
                </a:extLst>
              </p:cNvPr>
              <p:cNvSpPr txBox="1">
                <a:spLocks noChangeArrowheads="1"/>
              </p:cNvSpPr>
              <p:nvPr/>
            </p:nvSpPr>
            <p:spPr bwMode="auto">
              <a:xfrm>
                <a:off x="1426132" y="2519456"/>
                <a:ext cx="389472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gn="ctr" eaLnBrk="1" hangingPunct="1">
                  <a:lnSpc>
                    <a:spcPct val="100000"/>
                  </a:lnSpc>
                  <a:spcBef>
                    <a:spcPct val="0"/>
                  </a:spcBef>
                  <a:buFontTx/>
                  <a:buNone/>
                </a:pPr>
                <a:r>
                  <a:rPr lang="en-GB" altLang="en-US" sz="6600">
                    <a:solidFill>
                      <a:schemeClr val="tx1"/>
                    </a:solidFill>
                    <a:latin typeface="Twinkl SemiBold" pitchFamily="2" charset="0"/>
                  </a:rPr>
                  <a:t>pleasure</a:t>
                </a:r>
              </a:p>
            </p:txBody>
          </p:sp>
          <p:pic>
            <p:nvPicPr>
              <p:cNvPr id="12393" name="Picture 59">
                <a:extLst>
                  <a:ext uri="{FF2B5EF4-FFF2-40B4-BE49-F238E27FC236}">
                    <a16:creationId xmlns:a16="http://schemas.microsoft.com/office/drawing/2014/main" id="{11CBCF09-A0AA-A9FF-9324-4730FAF9B8BC}"/>
                  </a:ext>
                </a:extLst>
              </p:cNvPr>
              <p:cNvPicPr>
                <a:picLocks noChangeAspect="1"/>
              </p:cNvPicPr>
              <p:nvPr/>
            </p:nvPicPr>
            <p:blipFill>
              <a:blip r:embed="rId6">
                <a:extLst>
                  <a:ext uri="{28A0092B-C50C-407E-A947-70E740481C1C}">
                    <a14:useLocalDpi xmlns:a14="http://schemas.microsoft.com/office/drawing/2010/main" val="0"/>
                  </a:ext>
                </a:extLst>
              </a:blip>
              <a:srcRect b="17351"/>
              <a:stretch>
                <a:fillRect/>
              </a:stretch>
            </p:blipFill>
            <p:spPr bwMode="auto">
              <a:xfrm flipH="1">
                <a:off x="3749505" y="5698983"/>
                <a:ext cx="1327334" cy="56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4" name="Picture 60">
                <a:extLst>
                  <a:ext uri="{FF2B5EF4-FFF2-40B4-BE49-F238E27FC236}">
                    <a16:creationId xmlns:a16="http://schemas.microsoft.com/office/drawing/2014/main" id="{43DC7167-6A61-764F-54C5-4C51D241B4C2}"/>
                  </a:ext>
                </a:extLst>
              </p:cNvPr>
              <p:cNvPicPr>
                <a:picLocks noChangeAspect="1"/>
              </p:cNvPicPr>
              <p:nvPr/>
            </p:nvPicPr>
            <p:blipFill>
              <a:blip r:embed="rId7">
                <a:extLst>
                  <a:ext uri="{28A0092B-C50C-407E-A947-70E740481C1C}">
                    <a14:useLocalDpi xmlns:a14="http://schemas.microsoft.com/office/drawing/2010/main" val="0"/>
                  </a:ext>
                </a:extLst>
              </a:blip>
              <a:srcRect b="33434"/>
              <a:stretch>
                <a:fillRect/>
              </a:stretch>
            </p:blipFill>
            <p:spPr bwMode="auto">
              <a:xfrm>
                <a:off x="3884023" y="3355924"/>
                <a:ext cx="3936275" cy="291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5" name="Picture 61">
                <a:extLst>
                  <a:ext uri="{FF2B5EF4-FFF2-40B4-BE49-F238E27FC236}">
                    <a16:creationId xmlns:a16="http://schemas.microsoft.com/office/drawing/2014/main" id="{63CA54FB-F471-785A-78EA-1937516C7006}"/>
                  </a:ext>
                </a:extLst>
              </p:cNvPr>
              <p:cNvPicPr>
                <a:picLocks noChangeAspect="1"/>
              </p:cNvPicPr>
              <p:nvPr/>
            </p:nvPicPr>
            <p:blipFill>
              <a:blip r:embed="rId6">
                <a:extLst>
                  <a:ext uri="{28A0092B-C50C-407E-A947-70E740481C1C}">
                    <a14:useLocalDpi xmlns:a14="http://schemas.microsoft.com/office/drawing/2010/main" val="0"/>
                  </a:ext>
                </a:extLst>
              </a:blip>
              <a:srcRect b="17351"/>
              <a:stretch>
                <a:fillRect/>
              </a:stretch>
            </p:blipFill>
            <p:spPr bwMode="auto">
              <a:xfrm>
                <a:off x="762465" y="5698983"/>
                <a:ext cx="1327334" cy="56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6" name="Picture 62">
                <a:extLst>
                  <a:ext uri="{FF2B5EF4-FFF2-40B4-BE49-F238E27FC236}">
                    <a16:creationId xmlns:a16="http://schemas.microsoft.com/office/drawing/2014/main" id="{24EC3F72-77C8-58F4-DE85-C1EDC5F1C2E6}"/>
                  </a:ext>
                </a:extLst>
              </p:cNvPr>
              <p:cNvPicPr>
                <a:picLocks noChangeAspect="1"/>
              </p:cNvPicPr>
              <p:nvPr/>
            </p:nvPicPr>
            <p:blipFill>
              <a:blip r:embed="rId6">
                <a:extLst>
                  <a:ext uri="{28A0092B-C50C-407E-A947-70E740481C1C}">
                    <a14:useLocalDpi xmlns:a14="http://schemas.microsoft.com/office/drawing/2010/main" val="0"/>
                  </a:ext>
                </a:extLst>
              </a:blip>
              <a:srcRect b="17351"/>
              <a:stretch>
                <a:fillRect/>
              </a:stretch>
            </p:blipFill>
            <p:spPr bwMode="auto">
              <a:xfrm flipH="1">
                <a:off x="2797861" y="5707692"/>
                <a:ext cx="1327334" cy="56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 name="Rounded Rectangle 55">
              <a:extLst>
                <a:ext uri="{FF2B5EF4-FFF2-40B4-BE49-F238E27FC236}">
                  <a16:creationId xmlns:a16="http://schemas.microsoft.com/office/drawing/2014/main" id="{FB0BD13C-BD7F-CBCF-81B9-E4656C224FDC}"/>
                </a:ext>
              </a:extLst>
            </p:cNvPr>
            <p:cNvSpPr/>
            <p:nvPr/>
          </p:nvSpPr>
          <p:spPr>
            <a:xfrm>
              <a:off x="-3398565" y="4604046"/>
              <a:ext cx="2655996" cy="831723"/>
            </a:xfrm>
            <a:prstGeom prst="roundRect">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t>Continue</a:t>
              </a:r>
            </a:p>
          </p:txBody>
        </p:sp>
      </p:grpSp>
      <p:sp>
        <p:nvSpPr>
          <p:cNvPr id="5" name="Action Button: Custom 4">
            <a:hlinkClick r:id="" action="ppaction://hlinkshowjump?jump=nextslide" highlightClick="1"/>
            <a:extLst>
              <a:ext uri="{FF2B5EF4-FFF2-40B4-BE49-F238E27FC236}">
                <a16:creationId xmlns:a16="http://schemas.microsoft.com/office/drawing/2014/main" id="{A2F625E7-1768-98CF-7804-B3E9BAC92F66}"/>
              </a:ext>
            </a:extLst>
          </p:cNvPr>
          <p:cNvSpPr/>
          <p:nvPr/>
        </p:nvSpPr>
        <p:spPr>
          <a:xfrm>
            <a:off x="6865939" y="1131888"/>
            <a:ext cx="2689225" cy="83185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189644763"/>
      </p:ext>
    </p:extLst>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22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223"/>
                                        </p:tgtEl>
                                      </p:cBhvr>
                                    </p:animEffect>
                                    <p:set>
                                      <p:cBhvr>
                                        <p:cTn id="7" dur="1" fill="hold">
                                          <p:stCondLst>
                                            <p:cond delay="499"/>
                                          </p:stCondLst>
                                        </p:cTn>
                                        <p:tgtEl>
                                          <p:spTgt spid="22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24"/>
                                        </p:tgtEl>
                                      </p:cBhvr>
                                    </p:animEffect>
                                    <p:set>
                                      <p:cBhvr>
                                        <p:cTn id="10" dur="1" fill="hold">
                                          <p:stCondLst>
                                            <p:cond delay="499"/>
                                          </p:stCondLst>
                                        </p:cTn>
                                        <p:tgtEl>
                                          <p:spTgt spid="22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25"/>
                                        </p:tgtEl>
                                      </p:cBhvr>
                                    </p:animEffect>
                                    <p:set>
                                      <p:cBhvr>
                                        <p:cTn id="13" dur="1" fill="hold">
                                          <p:stCondLst>
                                            <p:cond delay="499"/>
                                          </p:stCondLst>
                                        </p:cTn>
                                        <p:tgtEl>
                                          <p:spTgt spid="225"/>
                                        </p:tgtEl>
                                        <p:attrNameLst>
                                          <p:attrName>style.visibility</p:attrName>
                                        </p:attrNameLst>
                                      </p:cBhvr>
                                      <p:to>
                                        <p:strVal val="hidden"/>
                                      </p:to>
                                    </p:set>
                                  </p:childTnLst>
                                </p:cTn>
                              </p:par>
                            </p:childTnLst>
                          </p:cTn>
                        </p:par>
                      </p:childTnLst>
                    </p:cTn>
                  </p:par>
                </p:childTnLst>
              </p:cTn>
              <p:nextCondLst>
                <p:cond evt="onClick" delay="0">
                  <p:tgtEl>
                    <p:spTgt spid="222"/>
                  </p:tgtEl>
                </p:cond>
              </p:nextCondLst>
            </p:seq>
            <p:seq concurrent="1" nextAc="seek">
              <p:cTn id="14" restart="whenNotActive" fill="hold" evtFilter="cancelBubble" nodeType="interactiveSeq">
                <p:stCondLst>
                  <p:cond evt="onClick" delay="0">
                    <p:tgtEl>
                      <p:spTgt spid="22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nodeType="clickEffect">
                                  <p:stCondLst>
                                    <p:cond delay="0"/>
                                  </p:stCondLst>
                                  <p:childTnLst>
                                    <p:animEffect transition="out" filter="fade">
                                      <p:cBhvr>
                                        <p:cTn id="18" dur="500"/>
                                        <p:tgtEl>
                                          <p:spTgt spid="228"/>
                                        </p:tgtEl>
                                      </p:cBhvr>
                                    </p:animEffect>
                                    <p:set>
                                      <p:cBhvr>
                                        <p:cTn id="19" dur="1" fill="hold">
                                          <p:stCondLst>
                                            <p:cond delay="499"/>
                                          </p:stCondLst>
                                        </p:cTn>
                                        <p:tgtEl>
                                          <p:spTgt spid="228"/>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29"/>
                                        </p:tgtEl>
                                      </p:cBhvr>
                                    </p:animEffect>
                                    <p:set>
                                      <p:cBhvr>
                                        <p:cTn id="22" dur="1" fill="hold">
                                          <p:stCondLst>
                                            <p:cond delay="499"/>
                                          </p:stCondLst>
                                        </p:cTn>
                                        <p:tgtEl>
                                          <p:spTgt spid="229"/>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30"/>
                                        </p:tgtEl>
                                      </p:cBhvr>
                                    </p:animEffect>
                                    <p:set>
                                      <p:cBhvr>
                                        <p:cTn id="25" dur="1" fill="hold">
                                          <p:stCondLst>
                                            <p:cond delay="499"/>
                                          </p:stCondLst>
                                        </p:cTn>
                                        <p:tgtEl>
                                          <p:spTgt spid="230"/>
                                        </p:tgtEl>
                                        <p:attrNameLst>
                                          <p:attrName>style.visibility</p:attrName>
                                        </p:attrNameLst>
                                      </p:cBhvr>
                                      <p:to>
                                        <p:strVal val="hidden"/>
                                      </p:to>
                                    </p:set>
                                  </p:childTnLst>
                                </p:cTn>
                              </p:par>
                            </p:childTnLst>
                          </p:cTn>
                        </p:par>
                      </p:childTnLst>
                    </p:cTn>
                  </p:par>
                </p:childTnLst>
              </p:cTn>
              <p:nextCondLst>
                <p:cond evt="onClick" delay="0">
                  <p:tgtEl>
                    <p:spTgt spid="227"/>
                  </p:tgtEl>
                </p:cond>
              </p:nextCondLst>
            </p:seq>
            <p:seq concurrent="1" nextAc="seek">
              <p:cTn id="26" restart="whenNotActive" fill="hold" evtFilter="cancelBubble" nodeType="interactiveSeq">
                <p:stCondLst>
                  <p:cond evt="onClick" delay="0">
                    <p:tgtEl>
                      <p:spTgt spid="232"/>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xit" presetSubtype="0" fill="hold" nodeType="clickEffect">
                                  <p:stCondLst>
                                    <p:cond delay="0"/>
                                  </p:stCondLst>
                                  <p:childTnLst>
                                    <p:animEffect transition="out" filter="fade">
                                      <p:cBhvr>
                                        <p:cTn id="30" dur="500"/>
                                        <p:tgtEl>
                                          <p:spTgt spid="233"/>
                                        </p:tgtEl>
                                      </p:cBhvr>
                                    </p:animEffect>
                                    <p:set>
                                      <p:cBhvr>
                                        <p:cTn id="31" dur="1" fill="hold">
                                          <p:stCondLst>
                                            <p:cond delay="499"/>
                                          </p:stCondLst>
                                        </p:cTn>
                                        <p:tgtEl>
                                          <p:spTgt spid="233"/>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34"/>
                                        </p:tgtEl>
                                      </p:cBhvr>
                                    </p:animEffect>
                                    <p:set>
                                      <p:cBhvr>
                                        <p:cTn id="34" dur="1" fill="hold">
                                          <p:stCondLst>
                                            <p:cond delay="499"/>
                                          </p:stCondLst>
                                        </p:cTn>
                                        <p:tgtEl>
                                          <p:spTgt spid="23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35"/>
                                        </p:tgtEl>
                                      </p:cBhvr>
                                    </p:animEffect>
                                    <p:set>
                                      <p:cBhvr>
                                        <p:cTn id="37" dur="1" fill="hold">
                                          <p:stCondLst>
                                            <p:cond delay="499"/>
                                          </p:stCondLst>
                                        </p:cTn>
                                        <p:tgtEl>
                                          <p:spTgt spid="235"/>
                                        </p:tgtEl>
                                        <p:attrNameLst>
                                          <p:attrName>style.visibility</p:attrName>
                                        </p:attrNameLst>
                                      </p:cBhvr>
                                      <p:to>
                                        <p:strVal val="hidden"/>
                                      </p:to>
                                    </p:set>
                                  </p:childTnLst>
                                </p:cTn>
                              </p:par>
                            </p:childTnLst>
                          </p:cTn>
                        </p:par>
                      </p:childTnLst>
                    </p:cTn>
                  </p:par>
                </p:childTnLst>
              </p:cTn>
              <p:nextCondLst>
                <p:cond evt="onClick" delay="0">
                  <p:tgtEl>
                    <p:spTgt spid="232"/>
                  </p:tgtEl>
                </p:cond>
              </p:nextCondLst>
            </p:seq>
            <p:seq concurrent="1" nextAc="seek">
              <p:cTn id="38" restart="whenNotActive" fill="hold" evtFilter="cancelBubble" nodeType="interactiveSeq">
                <p:stCondLst>
                  <p:cond evt="onClick" delay="0">
                    <p:tgtEl>
                      <p:spTgt spid="237"/>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nodeType="clickEffect">
                                  <p:stCondLst>
                                    <p:cond delay="0"/>
                                  </p:stCondLst>
                                  <p:childTnLst>
                                    <p:animEffect transition="out" filter="fade">
                                      <p:cBhvr>
                                        <p:cTn id="42" dur="500"/>
                                        <p:tgtEl>
                                          <p:spTgt spid="238"/>
                                        </p:tgtEl>
                                      </p:cBhvr>
                                    </p:animEffect>
                                    <p:set>
                                      <p:cBhvr>
                                        <p:cTn id="43" dur="1" fill="hold">
                                          <p:stCondLst>
                                            <p:cond delay="499"/>
                                          </p:stCondLst>
                                        </p:cTn>
                                        <p:tgtEl>
                                          <p:spTgt spid="238"/>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39"/>
                                        </p:tgtEl>
                                      </p:cBhvr>
                                    </p:animEffect>
                                    <p:set>
                                      <p:cBhvr>
                                        <p:cTn id="46" dur="1" fill="hold">
                                          <p:stCondLst>
                                            <p:cond delay="499"/>
                                          </p:stCondLst>
                                        </p:cTn>
                                        <p:tgtEl>
                                          <p:spTgt spid="239"/>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40"/>
                                        </p:tgtEl>
                                      </p:cBhvr>
                                    </p:animEffect>
                                    <p:set>
                                      <p:cBhvr>
                                        <p:cTn id="49" dur="1" fill="hold">
                                          <p:stCondLst>
                                            <p:cond delay="499"/>
                                          </p:stCondLst>
                                        </p:cTn>
                                        <p:tgtEl>
                                          <p:spTgt spid="240"/>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seq concurrent="1" nextAc="seek">
              <p:cTn id="50" restart="whenNotActive" fill="hold" evtFilter="cancelBubble" nodeType="interactiveSeq">
                <p:stCondLst>
                  <p:cond evt="onClick" delay="0">
                    <p:tgtEl>
                      <p:spTgt spid="242"/>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xit" presetSubtype="0" fill="hold" nodeType="clickEffect">
                                  <p:stCondLst>
                                    <p:cond delay="0"/>
                                  </p:stCondLst>
                                  <p:childTnLst>
                                    <p:animEffect transition="out" filter="fade">
                                      <p:cBhvr>
                                        <p:cTn id="54" dur="500"/>
                                        <p:tgtEl>
                                          <p:spTgt spid="243"/>
                                        </p:tgtEl>
                                      </p:cBhvr>
                                    </p:animEffect>
                                    <p:set>
                                      <p:cBhvr>
                                        <p:cTn id="55" dur="1" fill="hold">
                                          <p:stCondLst>
                                            <p:cond delay="499"/>
                                          </p:stCondLst>
                                        </p:cTn>
                                        <p:tgtEl>
                                          <p:spTgt spid="24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244"/>
                                        </p:tgtEl>
                                      </p:cBhvr>
                                    </p:animEffect>
                                    <p:set>
                                      <p:cBhvr>
                                        <p:cTn id="58" dur="1" fill="hold">
                                          <p:stCondLst>
                                            <p:cond delay="499"/>
                                          </p:stCondLst>
                                        </p:cTn>
                                        <p:tgtEl>
                                          <p:spTgt spid="244"/>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245"/>
                                        </p:tgtEl>
                                      </p:cBhvr>
                                    </p:animEffect>
                                    <p:set>
                                      <p:cBhvr>
                                        <p:cTn id="61" dur="1" fill="hold">
                                          <p:stCondLst>
                                            <p:cond delay="499"/>
                                          </p:stCondLst>
                                        </p:cTn>
                                        <p:tgtEl>
                                          <p:spTgt spid="245"/>
                                        </p:tgtEl>
                                        <p:attrNameLst>
                                          <p:attrName>style.visibility</p:attrName>
                                        </p:attrNameLst>
                                      </p:cBhvr>
                                      <p:to>
                                        <p:strVal val="hidden"/>
                                      </p:to>
                                    </p:set>
                                  </p:childTnLst>
                                </p:cTn>
                              </p:par>
                            </p:childTnLst>
                          </p:cTn>
                        </p:par>
                      </p:childTnLst>
                    </p:cTn>
                  </p:par>
                </p:childTnLst>
              </p:cTn>
              <p:nextCondLst>
                <p:cond evt="onClick" delay="0">
                  <p:tgtEl>
                    <p:spTgt spid="242"/>
                  </p:tgtEl>
                </p:cond>
              </p:nextCondLst>
            </p:seq>
            <p:seq concurrent="1" nextAc="seek">
              <p:cTn id="62" restart="whenNotActive" fill="hold" evtFilter="cancelBubble" nodeType="interactiveSeq">
                <p:stCondLst>
                  <p:cond evt="onClick" delay="0">
                    <p:tgtEl>
                      <p:spTgt spid="247"/>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xit" presetSubtype="0" fill="hold" nodeType="clickEffect">
                                  <p:stCondLst>
                                    <p:cond delay="0"/>
                                  </p:stCondLst>
                                  <p:childTnLst>
                                    <p:animEffect transition="out" filter="fade">
                                      <p:cBhvr>
                                        <p:cTn id="66" dur="500"/>
                                        <p:tgtEl>
                                          <p:spTgt spid="248"/>
                                        </p:tgtEl>
                                      </p:cBhvr>
                                    </p:animEffect>
                                    <p:set>
                                      <p:cBhvr>
                                        <p:cTn id="67" dur="1" fill="hold">
                                          <p:stCondLst>
                                            <p:cond delay="499"/>
                                          </p:stCondLst>
                                        </p:cTn>
                                        <p:tgtEl>
                                          <p:spTgt spid="248"/>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249"/>
                                        </p:tgtEl>
                                      </p:cBhvr>
                                    </p:animEffect>
                                    <p:set>
                                      <p:cBhvr>
                                        <p:cTn id="70" dur="1" fill="hold">
                                          <p:stCondLst>
                                            <p:cond delay="499"/>
                                          </p:stCondLst>
                                        </p:cTn>
                                        <p:tgtEl>
                                          <p:spTgt spid="249"/>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250"/>
                                        </p:tgtEl>
                                      </p:cBhvr>
                                    </p:animEffect>
                                    <p:set>
                                      <p:cBhvr>
                                        <p:cTn id="73" dur="1" fill="hold">
                                          <p:stCondLst>
                                            <p:cond delay="499"/>
                                          </p:stCondLst>
                                        </p:cTn>
                                        <p:tgtEl>
                                          <p:spTgt spid="250"/>
                                        </p:tgtEl>
                                        <p:attrNameLst>
                                          <p:attrName>style.visibility</p:attrName>
                                        </p:attrNameLst>
                                      </p:cBhvr>
                                      <p:to>
                                        <p:strVal val="hidden"/>
                                      </p:to>
                                    </p:set>
                                  </p:childTnLst>
                                </p:cTn>
                              </p:par>
                            </p:childTnLst>
                          </p:cTn>
                        </p:par>
                      </p:childTnLst>
                    </p:cTn>
                  </p:par>
                </p:childTnLst>
              </p:cTn>
              <p:nextCondLst>
                <p:cond evt="onClick" delay="0">
                  <p:tgtEl>
                    <p:spTgt spid="247"/>
                  </p:tgtEl>
                </p:cond>
              </p:nextCondLst>
            </p:seq>
            <p:seq concurrent="1" nextAc="seek">
              <p:cTn id="74" restart="whenNotActive" fill="hold" evtFilter="cancelBubble" nodeType="interactiveSeq">
                <p:stCondLst>
                  <p:cond evt="onClick" delay="0">
                    <p:tgtEl>
                      <p:spTgt spid="252"/>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0" presetClass="exit" presetSubtype="0" fill="hold" nodeType="clickEffect">
                                  <p:stCondLst>
                                    <p:cond delay="0"/>
                                  </p:stCondLst>
                                  <p:childTnLst>
                                    <p:animEffect transition="out" filter="fade">
                                      <p:cBhvr>
                                        <p:cTn id="78" dur="500"/>
                                        <p:tgtEl>
                                          <p:spTgt spid="253"/>
                                        </p:tgtEl>
                                      </p:cBhvr>
                                    </p:animEffect>
                                    <p:set>
                                      <p:cBhvr>
                                        <p:cTn id="79" dur="1" fill="hold">
                                          <p:stCondLst>
                                            <p:cond delay="499"/>
                                          </p:stCondLst>
                                        </p:cTn>
                                        <p:tgtEl>
                                          <p:spTgt spid="253"/>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54"/>
                                        </p:tgtEl>
                                      </p:cBhvr>
                                    </p:animEffect>
                                    <p:set>
                                      <p:cBhvr>
                                        <p:cTn id="82" dur="1" fill="hold">
                                          <p:stCondLst>
                                            <p:cond delay="499"/>
                                          </p:stCondLst>
                                        </p:cTn>
                                        <p:tgtEl>
                                          <p:spTgt spid="254"/>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255"/>
                                        </p:tgtEl>
                                      </p:cBhvr>
                                    </p:animEffect>
                                    <p:set>
                                      <p:cBhvr>
                                        <p:cTn id="85" dur="1" fill="hold">
                                          <p:stCondLst>
                                            <p:cond delay="499"/>
                                          </p:stCondLst>
                                        </p:cTn>
                                        <p:tgtEl>
                                          <p:spTgt spid="255"/>
                                        </p:tgtEl>
                                        <p:attrNameLst>
                                          <p:attrName>style.visibility</p:attrName>
                                        </p:attrNameLst>
                                      </p:cBhvr>
                                      <p:to>
                                        <p:strVal val="hidden"/>
                                      </p:to>
                                    </p:set>
                                  </p:childTnLst>
                                </p:cTn>
                              </p:par>
                              <p:par>
                                <p:cTn id="86" presetID="1" presetClass="entr" presetSubtype="0" fill="hold" nodeType="withEffect">
                                  <p:stCondLst>
                                    <p:cond delay="0"/>
                                  </p:stCondLst>
                                  <p:childTnLst>
                                    <p:set>
                                      <p:cBhvr>
                                        <p:cTn id="87" dur="1" fill="hold">
                                          <p:stCondLst>
                                            <p:cond delay="0"/>
                                          </p:stCondLst>
                                        </p:cTn>
                                        <p:tgtEl>
                                          <p:spTgt spid="53"/>
                                        </p:tgtEl>
                                        <p:attrNameLst>
                                          <p:attrName>style.visibility</p:attrName>
                                        </p:attrNameLst>
                                      </p:cBhvr>
                                      <p:to>
                                        <p:strVal val="visible"/>
                                      </p:to>
                                    </p:set>
                                  </p:childTnLst>
                                </p:cTn>
                              </p:par>
                            </p:childTnLst>
                          </p:cTn>
                        </p:par>
                      </p:childTnLst>
                    </p:cTn>
                  </p:par>
                </p:childTnLst>
              </p:cTn>
              <p:nextCondLst>
                <p:cond evt="onClick" delay="0">
                  <p:tgtEl>
                    <p:spTgt spid="252"/>
                  </p:tgtEl>
                </p:cond>
              </p:nextCondLst>
            </p:seq>
            <p:seq concurrent="1" nextAc="seek">
              <p:cTn id="88" restart="whenNotActive" fill="hold" evtFilter="cancelBubble" nodeType="interactiveSeq">
                <p:stCondLst>
                  <p:cond evt="onClick" delay="0">
                    <p:tgtEl>
                      <p:spTgt spid="223"/>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10" presetClass="entr" presetSubtype="0" fill="hold" nodeType="clickEffect">
                                  <p:stCondLst>
                                    <p:cond delay="0"/>
                                  </p:stCondLst>
                                  <p:childTnLst>
                                    <p:set>
                                      <p:cBhvr>
                                        <p:cTn id="92" dur="1" fill="hold">
                                          <p:stCondLst>
                                            <p:cond delay="0"/>
                                          </p:stCondLst>
                                        </p:cTn>
                                        <p:tgtEl>
                                          <p:spTgt spid="210"/>
                                        </p:tgtEl>
                                        <p:attrNameLst>
                                          <p:attrName>style.visibility</p:attrName>
                                        </p:attrNameLst>
                                      </p:cBhvr>
                                      <p:to>
                                        <p:strVal val="visible"/>
                                      </p:to>
                                    </p:set>
                                    <p:animEffect transition="in" filter="fade">
                                      <p:cBhvr>
                                        <p:cTn id="93" dur="500"/>
                                        <p:tgtEl>
                                          <p:spTgt spid="210"/>
                                        </p:tgtEl>
                                      </p:cBhvr>
                                    </p:animEffect>
                                  </p:childTnLst>
                                </p:cTn>
                              </p:par>
                            </p:childTnLst>
                          </p:cTn>
                        </p:par>
                        <p:par>
                          <p:cTn id="94" fill="hold" nodeType="afterGroup">
                            <p:stCondLst>
                              <p:cond delay="500"/>
                            </p:stCondLst>
                            <p:childTnLst>
                              <p:par>
                                <p:cTn id="95" presetID="1" presetClass="exit" presetSubtype="0" fill="hold" nodeType="afterEffect">
                                  <p:stCondLst>
                                    <p:cond delay="4000"/>
                                  </p:stCondLst>
                                  <p:childTnLst>
                                    <p:set>
                                      <p:cBhvr>
                                        <p:cTn id="96"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23"/>
                  </p:tgtEl>
                </p:cond>
              </p:nextCondLst>
            </p:seq>
            <p:seq concurrent="1" nextAc="seek">
              <p:cTn id="97" restart="whenNotActive" fill="hold" evtFilter="cancelBubble" nodeType="interactiveSeq">
                <p:stCondLst>
                  <p:cond evt="onClick" delay="0">
                    <p:tgtEl>
                      <p:spTgt spid="224"/>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0" presetClass="entr" presetSubtype="0" fill="hold" nodeType="clickEffect">
                                  <p:stCondLst>
                                    <p:cond delay="0"/>
                                  </p:stCondLst>
                                  <p:childTnLst>
                                    <p:set>
                                      <p:cBhvr>
                                        <p:cTn id="101" dur="1" fill="hold">
                                          <p:stCondLst>
                                            <p:cond delay="0"/>
                                          </p:stCondLst>
                                        </p:cTn>
                                        <p:tgtEl>
                                          <p:spTgt spid="210"/>
                                        </p:tgtEl>
                                        <p:attrNameLst>
                                          <p:attrName>style.visibility</p:attrName>
                                        </p:attrNameLst>
                                      </p:cBhvr>
                                      <p:to>
                                        <p:strVal val="visible"/>
                                      </p:to>
                                    </p:set>
                                    <p:animEffect transition="in" filter="fade">
                                      <p:cBhvr>
                                        <p:cTn id="102" dur="500"/>
                                        <p:tgtEl>
                                          <p:spTgt spid="210"/>
                                        </p:tgtEl>
                                      </p:cBhvr>
                                    </p:animEffect>
                                  </p:childTnLst>
                                </p:cTn>
                              </p:par>
                            </p:childTnLst>
                          </p:cTn>
                        </p:par>
                        <p:par>
                          <p:cTn id="103" fill="hold" nodeType="afterGroup">
                            <p:stCondLst>
                              <p:cond delay="500"/>
                            </p:stCondLst>
                            <p:childTnLst>
                              <p:par>
                                <p:cTn id="104" presetID="1" presetClass="exit" presetSubtype="0" fill="hold" nodeType="afterEffect">
                                  <p:stCondLst>
                                    <p:cond delay="4000"/>
                                  </p:stCondLst>
                                  <p:childTnLst>
                                    <p:set>
                                      <p:cBhvr>
                                        <p:cTn id="105"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24"/>
                  </p:tgtEl>
                </p:cond>
              </p:nextCondLst>
            </p:seq>
            <p:seq concurrent="1" nextAc="seek">
              <p:cTn id="106" restart="whenNotActive" fill="hold" evtFilter="cancelBubble" nodeType="interactiveSeq">
                <p:stCondLst>
                  <p:cond evt="onClick" delay="0">
                    <p:tgtEl>
                      <p:spTgt spid="225"/>
                    </p:tgtEl>
                  </p:cond>
                </p:stCondLst>
                <p:endSync evt="end" delay="0">
                  <p:rtn val="all"/>
                </p:endSync>
                <p:childTnLst>
                  <p:par>
                    <p:cTn id="107" fill="hold" nodeType="clickPar">
                      <p:stCondLst>
                        <p:cond delay="0"/>
                      </p:stCondLst>
                      <p:childTnLst>
                        <p:par>
                          <p:cTn id="108" fill="hold" nodeType="withGroup">
                            <p:stCondLst>
                              <p:cond delay="0"/>
                            </p:stCondLst>
                            <p:childTnLst>
                              <p:par>
                                <p:cTn id="109" presetID="10" presetClass="entr" presetSubtype="0" fill="hold" nodeType="clickEffect">
                                  <p:stCondLst>
                                    <p:cond delay="0"/>
                                  </p:stCondLst>
                                  <p:childTnLst>
                                    <p:set>
                                      <p:cBhvr>
                                        <p:cTn id="110" dur="1" fill="hold">
                                          <p:stCondLst>
                                            <p:cond delay="0"/>
                                          </p:stCondLst>
                                        </p:cTn>
                                        <p:tgtEl>
                                          <p:spTgt spid="210"/>
                                        </p:tgtEl>
                                        <p:attrNameLst>
                                          <p:attrName>style.visibility</p:attrName>
                                        </p:attrNameLst>
                                      </p:cBhvr>
                                      <p:to>
                                        <p:strVal val="visible"/>
                                      </p:to>
                                    </p:set>
                                    <p:animEffect transition="in" filter="fade">
                                      <p:cBhvr>
                                        <p:cTn id="111" dur="500"/>
                                        <p:tgtEl>
                                          <p:spTgt spid="210"/>
                                        </p:tgtEl>
                                      </p:cBhvr>
                                    </p:animEffect>
                                  </p:childTnLst>
                                </p:cTn>
                              </p:par>
                            </p:childTnLst>
                          </p:cTn>
                        </p:par>
                        <p:par>
                          <p:cTn id="112" fill="hold" nodeType="afterGroup">
                            <p:stCondLst>
                              <p:cond delay="500"/>
                            </p:stCondLst>
                            <p:childTnLst>
                              <p:par>
                                <p:cTn id="113" presetID="1" presetClass="exit" presetSubtype="0" fill="hold" nodeType="afterEffect">
                                  <p:stCondLst>
                                    <p:cond delay="4000"/>
                                  </p:stCondLst>
                                  <p:childTnLst>
                                    <p:set>
                                      <p:cBhvr>
                                        <p:cTn id="114"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25"/>
                  </p:tgtEl>
                </p:cond>
              </p:nextCondLst>
            </p:seq>
            <p:seq concurrent="1" nextAc="seek">
              <p:cTn id="115" restart="whenNotActive" fill="hold" evtFilter="cancelBubble" nodeType="interactiveSeq">
                <p:stCondLst>
                  <p:cond evt="onClick" delay="0">
                    <p:tgtEl>
                      <p:spTgt spid="228"/>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10" presetClass="entr" presetSubtype="0" fill="hold" nodeType="clickEffect">
                                  <p:stCondLst>
                                    <p:cond delay="0"/>
                                  </p:stCondLst>
                                  <p:childTnLst>
                                    <p:set>
                                      <p:cBhvr>
                                        <p:cTn id="119" dur="1" fill="hold">
                                          <p:stCondLst>
                                            <p:cond delay="0"/>
                                          </p:stCondLst>
                                        </p:cTn>
                                        <p:tgtEl>
                                          <p:spTgt spid="210"/>
                                        </p:tgtEl>
                                        <p:attrNameLst>
                                          <p:attrName>style.visibility</p:attrName>
                                        </p:attrNameLst>
                                      </p:cBhvr>
                                      <p:to>
                                        <p:strVal val="visible"/>
                                      </p:to>
                                    </p:set>
                                    <p:animEffect transition="in" filter="fade">
                                      <p:cBhvr>
                                        <p:cTn id="120" dur="500"/>
                                        <p:tgtEl>
                                          <p:spTgt spid="210"/>
                                        </p:tgtEl>
                                      </p:cBhvr>
                                    </p:animEffect>
                                  </p:childTnLst>
                                </p:cTn>
                              </p:par>
                            </p:childTnLst>
                          </p:cTn>
                        </p:par>
                        <p:par>
                          <p:cTn id="121" fill="hold" nodeType="afterGroup">
                            <p:stCondLst>
                              <p:cond delay="500"/>
                            </p:stCondLst>
                            <p:childTnLst>
                              <p:par>
                                <p:cTn id="122" presetID="1" presetClass="exit" presetSubtype="0" fill="hold" nodeType="afterEffect">
                                  <p:stCondLst>
                                    <p:cond delay="4000"/>
                                  </p:stCondLst>
                                  <p:childTnLst>
                                    <p:set>
                                      <p:cBhvr>
                                        <p:cTn id="123"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28"/>
                  </p:tgtEl>
                </p:cond>
              </p:nextCondLst>
            </p:seq>
            <p:seq concurrent="1" nextAc="seek">
              <p:cTn id="124" restart="whenNotActive" fill="hold" evtFilter="cancelBubble" nodeType="interactiveSeq">
                <p:stCondLst>
                  <p:cond evt="onClick" delay="0">
                    <p:tgtEl>
                      <p:spTgt spid="229"/>
                    </p:tgtEl>
                  </p:cond>
                </p:stCondLst>
                <p:endSync evt="end" delay="0">
                  <p:rtn val="all"/>
                </p:endSync>
                <p:childTnLst>
                  <p:par>
                    <p:cTn id="125" fill="hold" nodeType="clickPar">
                      <p:stCondLst>
                        <p:cond delay="0"/>
                      </p:stCondLst>
                      <p:childTnLst>
                        <p:par>
                          <p:cTn id="126" fill="hold" nodeType="withGroup">
                            <p:stCondLst>
                              <p:cond delay="0"/>
                            </p:stCondLst>
                            <p:childTnLst>
                              <p:par>
                                <p:cTn id="127" presetID="10" presetClass="entr" presetSubtype="0" fill="hold" nodeType="clickEffect">
                                  <p:stCondLst>
                                    <p:cond delay="0"/>
                                  </p:stCondLst>
                                  <p:childTnLst>
                                    <p:set>
                                      <p:cBhvr>
                                        <p:cTn id="128" dur="1" fill="hold">
                                          <p:stCondLst>
                                            <p:cond delay="0"/>
                                          </p:stCondLst>
                                        </p:cTn>
                                        <p:tgtEl>
                                          <p:spTgt spid="210"/>
                                        </p:tgtEl>
                                        <p:attrNameLst>
                                          <p:attrName>style.visibility</p:attrName>
                                        </p:attrNameLst>
                                      </p:cBhvr>
                                      <p:to>
                                        <p:strVal val="visible"/>
                                      </p:to>
                                    </p:set>
                                    <p:animEffect transition="in" filter="fade">
                                      <p:cBhvr>
                                        <p:cTn id="129" dur="500"/>
                                        <p:tgtEl>
                                          <p:spTgt spid="210"/>
                                        </p:tgtEl>
                                      </p:cBhvr>
                                    </p:animEffect>
                                  </p:childTnLst>
                                </p:cTn>
                              </p:par>
                            </p:childTnLst>
                          </p:cTn>
                        </p:par>
                        <p:par>
                          <p:cTn id="130" fill="hold" nodeType="afterGroup">
                            <p:stCondLst>
                              <p:cond delay="500"/>
                            </p:stCondLst>
                            <p:childTnLst>
                              <p:par>
                                <p:cTn id="131" presetID="1" presetClass="exit" presetSubtype="0" fill="hold" nodeType="afterEffect">
                                  <p:stCondLst>
                                    <p:cond delay="4000"/>
                                  </p:stCondLst>
                                  <p:childTnLst>
                                    <p:set>
                                      <p:cBhvr>
                                        <p:cTn id="132"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29"/>
                  </p:tgtEl>
                </p:cond>
              </p:nextCondLst>
            </p:seq>
            <p:seq concurrent="1" nextAc="seek">
              <p:cTn id="133" restart="whenNotActive" fill="hold" evtFilter="cancelBubble" nodeType="interactiveSeq">
                <p:stCondLst>
                  <p:cond evt="onClick" delay="0">
                    <p:tgtEl>
                      <p:spTgt spid="230"/>
                    </p:tgtEl>
                  </p:cond>
                </p:stCondLst>
                <p:endSync evt="end" delay="0">
                  <p:rtn val="all"/>
                </p:endSync>
                <p:childTnLst>
                  <p:par>
                    <p:cTn id="134" fill="hold" nodeType="clickPar">
                      <p:stCondLst>
                        <p:cond delay="0"/>
                      </p:stCondLst>
                      <p:childTnLst>
                        <p:par>
                          <p:cTn id="135" fill="hold" nodeType="withGroup">
                            <p:stCondLst>
                              <p:cond delay="0"/>
                            </p:stCondLst>
                            <p:childTnLst>
                              <p:par>
                                <p:cTn id="136" presetID="10" presetClass="entr" presetSubtype="0" fill="hold" nodeType="clickEffect">
                                  <p:stCondLst>
                                    <p:cond delay="0"/>
                                  </p:stCondLst>
                                  <p:childTnLst>
                                    <p:set>
                                      <p:cBhvr>
                                        <p:cTn id="137" dur="1" fill="hold">
                                          <p:stCondLst>
                                            <p:cond delay="0"/>
                                          </p:stCondLst>
                                        </p:cTn>
                                        <p:tgtEl>
                                          <p:spTgt spid="210"/>
                                        </p:tgtEl>
                                        <p:attrNameLst>
                                          <p:attrName>style.visibility</p:attrName>
                                        </p:attrNameLst>
                                      </p:cBhvr>
                                      <p:to>
                                        <p:strVal val="visible"/>
                                      </p:to>
                                    </p:set>
                                    <p:animEffect transition="in" filter="fade">
                                      <p:cBhvr>
                                        <p:cTn id="138" dur="500"/>
                                        <p:tgtEl>
                                          <p:spTgt spid="210"/>
                                        </p:tgtEl>
                                      </p:cBhvr>
                                    </p:animEffect>
                                  </p:childTnLst>
                                </p:cTn>
                              </p:par>
                            </p:childTnLst>
                          </p:cTn>
                        </p:par>
                        <p:par>
                          <p:cTn id="139" fill="hold" nodeType="afterGroup">
                            <p:stCondLst>
                              <p:cond delay="500"/>
                            </p:stCondLst>
                            <p:childTnLst>
                              <p:par>
                                <p:cTn id="140" presetID="1" presetClass="exit" presetSubtype="0" fill="hold" nodeType="afterEffect">
                                  <p:stCondLst>
                                    <p:cond delay="4000"/>
                                  </p:stCondLst>
                                  <p:childTnLst>
                                    <p:set>
                                      <p:cBhvr>
                                        <p:cTn id="141"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0"/>
                  </p:tgtEl>
                </p:cond>
              </p:nextCondLst>
            </p:seq>
            <p:seq concurrent="1" nextAc="seek">
              <p:cTn id="142" restart="whenNotActive" fill="hold" evtFilter="cancelBubble" nodeType="interactiveSeq">
                <p:stCondLst>
                  <p:cond evt="onClick" delay="0">
                    <p:tgtEl>
                      <p:spTgt spid="233"/>
                    </p:tgtEl>
                  </p:cond>
                </p:stCondLst>
                <p:endSync evt="end" delay="0">
                  <p:rtn val="all"/>
                </p:endSync>
                <p:childTnLst>
                  <p:par>
                    <p:cTn id="143" fill="hold" nodeType="clickPar">
                      <p:stCondLst>
                        <p:cond delay="0"/>
                      </p:stCondLst>
                      <p:childTnLst>
                        <p:par>
                          <p:cTn id="144" fill="hold" nodeType="withGroup">
                            <p:stCondLst>
                              <p:cond delay="0"/>
                            </p:stCondLst>
                            <p:childTnLst>
                              <p:par>
                                <p:cTn id="145" presetID="10" presetClass="entr" presetSubtype="0" fill="hold" nodeType="clickEffect">
                                  <p:stCondLst>
                                    <p:cond delay="0"/>
                                  </p:stCondLst>
                                  <p:childTnLst>
                                    <p:set>
                                      <p:cBhvr>
                                        <p:cTn id="146" dur="1" fill="hold">
                                          <p:stCondLst>
                                            <p:cond delay="0"/>
                                          </p:stCondLst>
                                        </p:cTn>
                                        <p:tgtEl>
                                          <p:spTgt spid="210"/>
                                        </p:tgtEl>
                                        <p:attrNameLst>
                                          <p:attrName>style.visibility</p:attrName>
                                        </p:attrNameLst>
                                      </p:cBhvr>
                                      <p:to>
                                        <p:strVal val="visible"/>
                                      </p:to>
                                    </p:set>
                                    <p:animEffect transition="in" filter="fade">
                                      <p:cBhvr>
                                        <p:cTn id="147" dur="500"/>
                                        <p:tgtEl>
                                          <p:spTgt spid="210"/>
                                        </p:tgtEl>
                                      </p:cBhvr>
                                    </p:animEffect>
                                  </p:childTnLst>
                                </p:cTn>
                              </p:par>
                            </p:childTnLst>
                          </p:cTn>
                        </p:par>
                        <p:par>
                          <p:cTn id="148" fill="hold" nodeType="afterGroup">
                            <p:stCondLst>
                              <p:cond delay="500"/>
                            </p:stCondLst>
                            <p:childTnLst>
                              <p:par>
                                <p:cTn id="149" presetID="1" presetClass="exit" presetSubtype="0" fill="hold" nodeType="afterEffect">
                                  <p:stCondLst>
                                    <p:cond delay="4000"/>
                                  </p:stCondLst>
                                  <p:childTnLst>
                                    <p:set>
                                      <p:cBhvr>
                                        <p:cTn id="150"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3"/>
                  </p:tgtEl>
                </p:cond>
              </p:nextCondLst>
            </p:seq>
            <p:seq concurrent="1" nextAc="seek">
              <p:cTn id="151" restart="whenNotActive" fill="hold" evtFilter="cancelBubble" nodeType="interactiveSeq">
                <p:stCondLst>
                  <p:cond evt="onClick" delay="0">
                    <p:tgtEl>
                      <p:spTgt spid="234"/>
                    </p:tgtEl>
                  </p:cond>
                </p:stCondLst>
                <p:endSync evt="end" delay="0">
                  <p:rtn val="all"/>
                </p:endSync>
                <p:childTnLst>
                  <p:par>
                    <p:cTn id="152" fill="hold" nodeType="clickPar">
                      <p:stCondLst>
                        <p:cond delay="0"/>
                      </p:stCondLst>
                      <p:childTnLst>
                        <p:par>
                          <p:cTn id="153" fill="hold" nodeType="withGroup">
                            <p:stCondLst>
                              <p:cond delay="0"/>
                            </p:stCondLst>
                            <p:childTnLst>
                              <p:par>
                                <p:cTn id="154" presetID="10" presetClass="entr" presetSubtype="0" fill="hold" nodeType="clickEffect">
                                  <p:stCondLst>
                                    <p:cond delay="0"/>
                                  </p:stCondLst>
                                  <p:childTnLst>
                                    <p:set>
                                      <p:cBhvr>
                                        <p:cTn id="155" dur="1" fill="hold">
                                          <p:stCondLst>
                                            <p:cond delay="0"/>
                                          </p:stCondLst>
                                        </p:cTn>
                                        <p:tgtEl>
                                          <p:spTgt spid="210"/>
                                        </p:tgtEl>
                                        <p:attrNameLst>
                                          <p:attrName>style.visibility</p:attrName>
                                        </p:attrNameLst>
                                      </p:cBhvr>
                                      <p:to>
                                        <p:strVal val="visible"/>
                                      </p:to>
                                    </p:set>
                                    <p:animEffect transition="in" filter="fade">
                                      <p:cBhvr>
                                        <p:cTn id="156" dur="500"/>
                                        <p:tgtEl>
                                          <p:spTgt spid="210"/>
                                        </p:tgtEl>
                                      </p:cBhvr>
                                    </p:animEffect>
                                  </p:childTnLst>
                                </p:cTn>
                              </p:par>
                            </p:childTnLst>
                          </p:cTn>
                        </p:par>
                        <p:par>
                          <p:cTn id="157" fill="hold" nodeType="afterGroup">
                            <p:stCondLst>
                              <p:cond delay="500"/>
                            </p:stCondLst>
                            <p:childTnLst>
                              <p:par>
                                <p:cTn id="158" presetID="1" presetClass="exit" presetSubtype="0" fill="hold" nodeType="afterEffect">
                                  <p:stCondLst>
                                    <p:cond delay="4000"/>
                                  </p:stCondLst>
                                  <p:childTnLst>
                                    <p:set>
                                      <p:cBhvr>
                                        <p:cTn id="159"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160" restart="whenNotActive" fill="hold" evtFilter="cancelBubble" nodeType="interactiveSeq">
                <p:stCondLst>
                  <p:cond evt="onClick" delay="0">
                    <p:tgtEl>
                      <p:spTgt spid="235"/>
                    </p:tgtEl>
                  </p:cond>
                </p:stCondLst>
                <p:endSync evt="end" delay="0">
                  <p:rtn val="all"/>
                </p:endSync>
                <p:childTnLst>
                  <p:par>
                    <p:cTn id="161" fill="hold" nodeType="clickPar">
                      <p:stCondLst>
                        <p:cond delay="0"/>
                      </p:stCondLst>
                      <p:childTnLst>
                        <p:par>
                          <p:cTn id="162" fill="hold" nodeType="withGroup">
                            <p:stCondLst>
                              <p:cond delay="0"/>
                            </p:stCondLst>
                            <p:childTnLst>
                              <p:par>
                                <p:cTn id="163" presetID="10" presetClass="entr" presetSubtype="0" fill="hold" nodeType="clickEffect">
                                  <p:stCondLst>
                                    <p:cond delay="0"/>
                                  </p:stCondLst>
                                  <p:childTnLst>
                                    <p:set>
                                      <p:cBhvr>
                                        <p:cTn id="164" dur="1" fill="hold">
                                          <p:stCondLst>
                                            <p:cond delay="0"/>
                                          </p:stCondLst>
                                        </p:cTn>
                                        <p:tgtEl>
                                          <p:spTgt spid="210"/>
                                        </p:tgtEl>
                                        <p:attrNameLst>
                                          <p:attrName>style.visibility</p:attrName>
                                        </p:attrNameLst>
                                      </p:cBhvr>
                                      <p:to>
                                        <p:strVal val="visible"/>
                                      </p:to>
                                    </p:set>
                                    <p:animEffect transition="in" filter="fade">
                                      <p:cBhvr>
                                        <p:cTn id="165" dur="500"/>
                                        <p:tgtEl>
                                          <p:spTgt spid="210"/>
                                        </p:tgtEl>
                                      </p:cBhvr>
                                    </p:animEffect>
                                  </p:childTnLst>
                                </p:cTn>
                              </p:par>
                            </p:childTnLst>
                          </p:cTn>
                        </p:par>
                        <p:par>
                          <p:cTn id="166" fill="hold" nodeType="afterGroup">
                            <p:stCondLst>
                              <p:cond delay="500"/>
                            </p:stCondLst>
                            <p:childTnLst>
                              <p:par>
                                <p:cTn id="167" presetID="1" presetClass="exit" presetSubtype="0" fill="hold" nodeType="afterEffect">
                                  <p:stCondLst>
                                    <p:cond delay="4000"/>
                                  </p:stCondLst>
                                  <p:childTnLst>
                                    <p:set>
                                      <p:cBhvr>
                                        <p:cTn id="168"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5"/>
                  </p:tgtEl>
                </p:cond>
              </p:nextCondLst>
            </p:seq>
            <p:seq concurrent="1" nextAc="seek">
              <p:cTn id="169" restart="whenNotActive" fill="hold" evtFilter="cancelBubble" nodeType="interactiveSeq">
                <p:stCondLst>
                  <p:cond evt="onClick" delay="0">
                    <p:tgtEl>
                      <p:spTgt spid="238"/>
                    </p:tgtEl>
                  </p:cond>
                </p:stCondLst>
                <p:endSync evt="end" delay="0">
                  <p:rtn val="all"/>
                </p:endSync>
                <p:childTnLst>
                  <p:par>
                    <p:cTn id="170" fill="hold" nodeType="clickPar">
                      <p:stCondLst>
                        <p:cond delay="0"/>
                      </p:stCondLst>
                      <p:childTnLst>
                        <p:par>
                          <p:cTn id="171" fill="hold" nodeType="withGroup">
                            <p:stCondLst>
                              <p:cond delay="0"/>
                            </p:stCondLst>
                            <p:childTnLst>
                              <p:par>
                                <p:cTn id="172" presetID="10" presetClass="entr" presetSubtype="0" fill="hold" nodeType="clickEffect">
                                  <p:stCondLst>
                                    <p:cond delay="0"/>
                                  </p:stCondLst>
                                  <p:childTnLst>
                                    <p:set>
                                      <p:cBhvr>
                                        <p:cTn id="173" dur="1" fill="hold">
                                          <p:stCondLst>
                                            <p:cond delay="0"/>
                                          </p:stCondLst>
                                        </p:cTn>
                                        <p:tgtEl>
                                          <p:spTgt spid="210"/>
                                        </p:tgtEl>
                                        <p:attrNameLst>
                                          <p:attrName>style.visibility</p:attrName>
                                        </p:attrNameLst>
                                      </p:cBhvr>
                                      <p:to>
                                        <p:strVal val="visible"/>
                                      </p:to>
                                    </p:set>
                                    <p:animEffect transition="in" filter="fade">
                                      <p:cBhvr>
                                        <p:cTn id="174" dur="500"/>
                                        <p:tgtEl>
                                          <p:spTgt spid="210"/>
                                        </p:tgtEl>
                                      </p:cBhvr>
                                    </p:animEffect>
                                  </p:childTnLst>
                                </p:cTn>
                              </p:par>
                            </p:childTnLst>
                          </p:cTn>
                        </p:par>
                        <p:par>
                          <p:cTn id="175" fill="hold" nodeType="afterGroup">
                            <p:stCondLst>
                              <p:cond delay="500"/>
                            </p:stCondLst>
                            <p:childTnLst>
                              <p:par>
                                <p:cTn id="176" presetID="1" presetClass="exit" presetSubtype="0" fill="hold" nodeType="afterEffect">
                                  <p:stCondLst>
                                    <p:cond delay="4000"/>
                                  </p:stCondLst>
                                  <p:childTnLst>
                                    <p:set>
                                      <p:cBhvr>
                                        <p:cTn id="177"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8"/>
                  </p:tgtEl>
                </p:cond>
              </p:nextCondLst>
            </p:seq>
            <p:seq concurrent="1" nextAc="seek">
              <p:cTn id="178" restart="whenNotActive" fill="hold" evtFilter="cancelBubble" nodeType="interactiveSeq">
                <p:stCondLst>
                  <p:cond evt="onClick" delay="0">
                    <p:tgtEl>
                      <p:spTgt spid="239"/>
                    </p:tgtEl>
                  </p:cond>
                </p:stCondLst>
                <p:endSync evt="end" delay="0">
                  <p:rtn val="all"/>
                </p:endSync>
                <p:childTnLst>
                  <p:par>
                    <p:cTn id="179" fill="hold" nodeType="clickPar">
                      <p:stCondLst>
                        <p:cond delay="0"/>
                      </p:stCondLst>
                      <p:childTnLst>
                        <p:par>
                          <p:cTn id="180" fill="hold" nodeType="withGroup">
                            <p:stCondLst>
                              <p:cond delay="0"/>
                            </p:stCondLst>
                            <p:childTnLst>
                              <p:par>
                                <p:cTn id="181" presetID="10" presetClass="entr" presetSubtype="0" fill="hold" nodeType="clickEffect">
                                  <p:stCondLst>
                                    <p:cond delay="0"/>
                                  </p:stCondLst>
                                  <p:childTnLst>
                                    <p:set>
                                      <p:cBhvr>
                                        <p:cTn id="182" dur="1" fill="hold">
                                          <p:stCondLst>
                                            <p:cond delay="0"/>
                                          </p:stCondLst>
                                        </p:cTn>
                                        <p:tgtEl>
                                          <p:spTgt spid="210"/>
                                        </p:tgtEl>
                                        <p:attrNameLst>
                                          <p:attrName>style.visibility</p:attrName>
                                        </p:attrNameLst>
                                      </p:cBhvr>
                                      <p:to>
                                        <p:strVal val="visible"/>
                                      </p:to>
                                    </p:set>
                                    <p:animEffect transition="in" filter="fade">
                                      <p:cBhvr>
                                        <p:cTn id="183" dur="500"/>
                                        <p:tgtEl>
                                          <p:spTgt spid="210"/>
                                        </p:tgtEl>
                                      </p:cBhvr>
                                    </p:animEffect>
                                  </p:childTnLst>
                                </p:cTn>
                              </p:par>
                            </p:childTnLst>
                          </p:cTn>
                        </p:par>
                        <p:par>
                          <p:cTn id="184" fill="hold" nodeType="afterGroup">
                            <p:stCondLst>
                              <p:cond delay="500"/>
                            </p:stCondLst>
                            <p:childTnLst>
                              <p:par>
                                <p:cTn id="185" presetID="1" presetClass="exit" presetSubtype="0" fill="hold" nodeType="afterEffect">
                                  <p:stCondLst>
                                    <p:cond delay="4000"/>
                                  </p:stCondLst>
                                  <p:childTnLst>
                                    <p:set>
                                      <p:cBhvr>
                                        <p:cTn id="186"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9"/>
                  </p:tgtEl>
                </p:cond>
              </p:nextCondLst>
            </p:seq>
            <p:seq concurrent="1" nextAc="seek">
              <p:cTn id="187" restart="whenNotActive" fill="hold" evtFilter="cancelBubble" nodeType="interactiveSeq">
                <p:stCondLst>
                  <p:cond evt="onClick" delay="0">
                    <p:tgtEl>
                      <p:spTgt spid="240"/>
                    </p:tgtEl>
                  </p:cond>
                </p:stCondLst>
                <p:endSync evt="end" delay="0">
                  <p:rtn val="all"/>
                </p:endSync>
                <p:childTnLst>
                  <p:par>
                    <p:cTn id="188" fill="hold" nodeType="clickPar">
                      <p:stCondLst>
                        <p:cond delay="0"/>
                      </p:stCondLst>
                      <p:childTnLst>
                        <p:par>
                          <p:cTn id="189" fill="hold" nodeType="withGroup">
                            <p:stCondLst>
                              <p:cond delay="0"/>
                            </p:stCondLst>
                            <p:childTnLst>
                              <p:par>
                                <p:cTn id="190" presetID="10" presetClass="entr" presetSubtype="0" fill="hold" nodeType="clickEffect">
                                  <p:stCondLst>
                                    <p:cond delay="0"/>
                                  </p:stCondLst>
                                  <p:childTnLst>
                                    <p:set>
                                      <p:cBhvr>
                                        <p:cTn id="191" dur="1" fill="hold">
                                          <p:stCondLst>
                                            <p:cond delay="0"/>
                                          </p:stCondLst>
                                        </p:cTn>
                                        <p:tgtEl>
                                          <p:spTgt spid="210"/>
                                        </p:tgtEl>
                                        <p:attrNameLst>
                                          <p:attrName>style.visibility</p:attrName>
                                        </p:attrNameLst>
                                      </p:cBhvr>
                                      <p:to>
                                        <p:strVal val="visible"/>
                                      </p:to>
                                    </p:set>
                                    <p:animEffect transition="in" filter="fade">
                                      <p:cBhvr>
                                        <p:cTn id="192" dur="500"/>
                                        <p:tgtEl>
                                          <p:spTgt spid="210"/>
                                        </p:tgtEl>
                                      </p:cBhvr>
                                    </p:animEffect>
                                  </p:childTnLst>
                                </p:cTn>
                              </p:par>
                            </p:childTnLst>
                          </p:cTn>
                        </p:par>
                        <p:par>
                          <p:cTn id="193" fill="hold" nodeType="afterGroup">
                            <p:stCondLst>
                              <p:cond delay="500"/>
                            </p:stCondLst>
                            <p:childTnLst>
                              <p:par>
                                <p:cTn id="194" presetID="1" presetClass="exit" presetSubtype="0" fill="hold" nodeType="afterEffect">
                                  <p:stCondLst>
                                    <p:cond delay="4000"/>
                                  </p:stCondLst>
                                  <p:childTnLst>
                                    <p:set>
                                      <p:cBhvr>
                                        <p:cTn id="195"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0"/>
                  </p:tgtEl>
                </p:cond>
              </p:nextCondLst>
            </p:seq>
            <p:seq concurrent="1" nextAc="seek">
              <p:cTn id="196" restart="whenNotActive" fill="hold" evtFilter="cancelBubble" nodeType="interactiveSeq">
                <p:stCondLst>
                  <p:cond evt="onClick" delay="0">
                    <p:tgtEl>
                      <p:spTgt spid="243"/>
                    </p:tgtEl>
                  </p:cond>
                </p:stCondLst>
                <p:endSync evt="end" delay="0">
                  <p:rtn val="all"/>
                </p:endSync>
                <p:childTnLst>
                  <p:par>
                    <p:cTn id="197" fill="hold" nodeType="clickPar">
                      <p:stCondLst>
                        <p:cond delay="0"/>
                      </p:stCondLst>
                      <p:childTnLst>
                        <p:par>
                          <p:cTn id="198" fill="hold" nodeType="withGroup">
                            <p:stCondLst>
                              <p:cond delay="0"/>
                            </p:stCondLst>
                            <p:childTnLst>
                              <p:par>
                                <p:cTn id="199" presetID="10" presetClass="entr" presetSubtype="0" fill="hold" nodeType="clickEffect">
                                  <p:stCondLst>
                                    <p:cond delay="0"/>
                                  </p:stCondLst>
                                  <p:childTnLst>
                                    <p:set>
                                      <p:cBhvr>
                                        <p:cTn id="200" dur="1" fill="hold">
                                          <p:stCondLst>
                                            <p:cond delay="0"/>
                                          </p:stCondLst>
                                        </p:cTn>
                                        <p:tgtEl>
                                          <p:spTgt spid="210"/>
                                        </p:tgtEl>
                                        <p:attrNameLst>
                                          <p:attrName>style.visibility</p:attrName>
                                        </p:attrNameLst>
                                      </p:cBhvr>
                                      <p:to>
                                        <p:strVal val="visible"/>
                                      </p:to>
                                    </p:set>
                                    <p:animEffect transition="in" filter="fade">
                                      <p:cBhvr>
                                        <p:cTn id="201" dur="500"/>
                                        <p:tgtEl>
                                          <p:spTgt spid="210"/>
                                        </p:tgtEl>
                                      </p:cBhvr>
                                    </p:animEffect>
                                  </p:childTnLst>
                                </p:cTn>
                              </p:par>
                            </p:childTnLst>
                          </p:cTn>
                        </p:par>
                        <p:par>
                          <p:cTn id="202" fill="hold" nodeType="afterGroup">
                            <p:stCondLst>
                              <p:cond delay="500"/>
                            </p:stCondLst>
                            <p:childTnLst>
                              <p:par>
                                <p:cTn id="203" presetID="1" presetClass="exit" presetSubtype="0" fill="hold" nodeType="afterEffect">
                                  <p:stCondLst>
                                    <p:cond delay="4000"/>
                                  </p:stCondLst>
                                  <p:childTnLst>
                                    <p:set>
                                      <p:cBhvr>
                                        <p:cTn id="204"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3"/>
                  </p:tgtEl>
                </p:cond>
              </p:nextCondLst>
            </p:seq>
            <p:seq concurrent="1" nextAc="seek">
              <p:cTn id="205" restart="whenNotActive" fill="hold" evtFilter="cancelBubble" nodeType="interactiveSeq">
                <p:stCondLst>
                  <p:cond evt="onClick" delay="0">
                    <p:tgtEl>
                      <p:spTgt spid="244"/>
                    </p:tgtEl>
                  </p:cond>
                </p:stCondLst>
                <p:endSync evt="end" delay="0">
                  <p:rtn val="all"/>
                </p:endSync>
                <p:childTnLst>
                  <p:par>
                    <p:cTn id="206" fill="hold" nodeType="clickPar">
                      <p:stCondLst>
                        <p:cond delay="0"/>
                      </p:stCondLst>
                      <p:childTnLst>
                        <p:par>
                          <p:cTn id="207" fill="hold" nodeType="withGroup">
                            <p:stCondLst>
                              <p:cond delay="0"/>
                            </p:stCondLst>
                            <p:childTnLst>
                              <p:par>
                                <p:cTn id="208" presetID="10" presetClass="entr" presetSubtype="0" fill="hold" nodeType="clickEffect">
                                  <p:stCondLst>
                                    <p:cond delay="0"/>
                                  </p:stCondLst>
                                  <p:childTnLst>
                                    <p:set>
                                      <p:cBhvr>
                                        <p:cTn id="209" dur="1" fill="hold">
                                          <p:stCondLst>
                                            <p:cond delay="0"/>
                                          </p:stCondLst>
                                        </p:cTn>
                                        <p:tgtEl>
                                          <p:spTgt spid="210"/>
                                        </p:tgtEl>
                                        <p:attrNameLst>
                                          <p:attrName>style.visibility</p:attrName>
                                        </p:attrNameLst>
                                      </p:cBhvr>
                                      <p:to>
                                        <p:strVal val="visible"/>
                                      </p:to>
                                    </p:set>
                                    <p:animEffect transition="in" filter="fade">
                                      <p:cBhvr>
                                        <p:cTn id="210" dur="500"/>
                                        <p:tgtEl>
                                          <p:spTgt spid="210"/>
                                        </p:tgtEl>
                                      </p:cBhvr>
                                    </p:animEffect>
                                  </p:childTnLst>
                                </p:cTn>
                              </p:par>
                            </p:childTnLst>
                          </p:cTn>
                        </p:par>
                        <p:par>
                          <p:cTn id="211" fill="hold" nodeType="afterGroup">
                            <p:stCondLst>
                              <p:cond delay="500"/>
                            </p:stCondLst>
                            <p:childTnLst>
                              <p:par>
                                <p:cTn id="212" presetID="1" presetClass="exit" presetSubtype="0" fill="hold" nodeType="afterEffect">
                                  <p:stCondLst>
                                    <p:cond delay="4000"/>
                                  </p:stCondLst>
                                  <p:childTnLst>
                                    <p:set>
                                      <p:cBhvr>
                                        <p:cTn id="213"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4"/>
                  </p:tgtEl>
                </p:cond>
              </p:nextCondLst>
            </p:seq>
            <p:seq concurrent="1" nextAc="seek">
              <p:cTn id="214" restart="whenNotActive" fill="hold" evtFilter="cancelBubble" nodeType="interactiveSeq">
                <p:stCondLst>
                  <p:cond evt="onClick" delay="0">
                    <p:tgtEl>
                      <p:spTgt spid="245"/>
                    </p:tgtEl>
                  </p:cond>
                </p:stCondLst>
                <p:endSync evt="end" delay="0">
                  <p:rtn val="all"/>
                </p:endSync>
                <p:childTnLst>
                  <p:par>
                    <p:cTn id="215" fill="hold" nodeType="clickPar">
                      <p:stCondLst>
                        <p:cond delay="0"/>
                      </p:stCondLst>
                      <p:childTnLst>
                        <p:par>
                          <p:cTn id="216" fill="hold" nodeType="withGroup">
                            <p:stCondLst>
                              <p:cond delay="0"/>
                            </p:stCondLst>
                            <p:childTnLst>
                              <p:par>
                                <p:cTn id="217" presetID="10" presetClass="entr" presetSubtype="0" fill="hold" nodeType="clickEffect">
                                  <p:stCondLst>
                                    <p:cond delay="0"/>
                                  </p:stCondLst>
                                  <p:childTnLst>
                                    <p:set>
                                      <p:cBhvr>
                                        <p:cTn id="218" dur="1" fill="hold">
                                          <p:stCondLst>
                                            <p:cond delay="0"/>
                                          </p:stCondLst>
                                        </p:cTn>
                                        <p:tgtEl>
                                          <p:spTgt spid="210"/>
                                        </p:tgtEl>
                                        <p:attrNameLst>
                                          <p:attrName>style.visibility</p:attrName>
                                        </p:attrNameLst>
                                      </p:cBhvr>
                                      <p:to>
                                        <p:strVal val="visible"/>
                                      </p:to>
                                    </p:set>
                                    <p:animEffect transition="in" filter="fade">
                                      <p:cBhvr>
                                        <p:cTn id="219" dur="500"/>
                                        <p:tgtEl>
                                          <p:spTgt spid="210"/>
                                        </p:tgtEl>
                                      </p:cBhvr>
                                    </p:animEffect>
                                  </p:childTnLst>
                                </p:cTn>
                              </p:par>
                            </p:childTnLst>
                          </p:cTn>
                        </p:par>
                        <p:par>
                          <p:cTn id="220" fill="hold" nodeType="afterGroup">
                            <p:stCondLst>
                              <p:cond delay="500"/>
                            </p:stCondLst>
                            <p:childTnLst>
                              <p:par>
                                <p:cTn id="221" presetID="1" presetClass="exit" presetSubtype="0" fill="hold" nodeType="afterEffect">
                                  <p:stCondLst>
                                    <p:cond delay="4000"/>
                                  </p:stCondLst>
                                  <p:childTnLst>
                                    <p:set>
                                      <p:cBhvr>
                                        <p:cTn id="222"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5"/>
                  </p:tgtEl>
                </p:cond>
              </p:nextCondLst>
            </p:seq>
            <p:seq concurrent="1" nextAc="seek">
              <p:cTn id="223" restart="whenNotActive" fill="hold" evtFilter="cancelBubble" nodeType="interactiveSeq">
                <p:stCondLst>
                  <p:cond evt="onClick" delay="0">
                    <p:tgtEl>
                      <p:spTgt spid="248"/>
                    </p:tgtEl>
                  </p:cond>
                </p:stCondLst>
                <p:endSync evt="end" delay="0">
                  <p:rtn val="all"/>
                </p:endSync>
                <p:childTnLst>
                  <p:par>
                    <p:cTn id="224" fill="hold" nodeType="clickPar">
                      <p:stCondLst>
                        <p:cond delay="0"/>
                      </p:stCondLst>
                      <p:childTnLst>
                        <p:par>
                          <p:cTn id="225" fill="hold" nodeType="withGroup">
                            <p:stCondLst>
                              <p:cond delay="0"/>
                            </p:stCondLst>
                            <p:childTnLst>
                              <p:par>
                                <p:cTn id="226" presetID="10" presetClass="entr" presetSubtype="0" fill="hold" nodeType="clickEffect">
                                  <p:stCondLst>
                                    <p:cond delay="0"/>
                                  </p:stCondLst>
                                  <p:childTnLst>
                                    <p:set>
                                      <p:cBhvr>
                                        <p:cTn id="227" dur="1" fill="hold">
                                          <p:stCondLst>
                                            <p:cond delay="0"/>
                                          </p:stCondLst>
                                        </p:cTn>
                                        <p:tgtEl>
                                          <p:spTgt spid="210"/>
                                        </p:tgtEl>
                                        <p:attrNameLst>
                                          <p:attrName>style.visibility</p:attrName>
                                        </p:attrNameLst>
                                      </p:cBhvr>
                                      <p:to>
                                        <p:strVal val="visible"/>
                                      </p:to>
                                    </p:set>
                                    <p:animEffect transition="in" filter="fade">
                                      <p:cBhvr>
                                        <p:cTn id="228" dur="500"/>
                                        <p:tgtEl>
                                          <p:spTgt spid="210"/>
                                        </p:tgtEl>
                                      </p:cBhvr>
                                    </p:animEffect>
                                  </p:childTnLst>
                                </p:cTn>
                              </p:par>
                            </p:childTnLst>
                          </p:cTn>
                        </p:par>
                        <p:par>
                          <p:cTn id="229" fill="hold" nodeType="afterGroup">
                            <p:stCondLst>
                              <p:cond delay="500"/>
                            </p:stCondLst>
                            <p:childTnLst>
                              <p:par>
                                <p:cTn id="230" presetID="1" presetClass="exit" presetSubtype="0" fill="hold" nodeType="afterEffect">
                                  <p:stCondLst>
                                    <p:cond delay="4000"/>
                                  </p:stCondLst>
                                  <p:childTnLst>
                                    <p:set>
                                      <p:cBhvr>
                                        <p:cTn id="231"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8"/>
                  </p:tgtEl>
                </p:cond>
              </p:nextCondLst>
            </p:seq>
            <p:seq concurrent="1" nextAc="seek">
              <p:cTn id="232" restart="whenNotActive" fill="hold" evtFilter="cancelBubble" nodeType="interactiveSeq">
                <p:stCondLst>
                  <p:cond evt="onClick" delay="0">
                    <p:tgtEl>
                      <p:spTgt spid="249"/>
                    </p:tgtEl>
                  </p:cond>
                </p:stCondLst>
                <p:endSync evt="end" delay="0">
                  <p:rtn val="all"/>
                </p:endSync>
                <p:childTnLst>
                  <p:par>
                    <p:cTn id="233" fill="hold" nodeType="clickPar">
                      <p:stCondLst>
                        <p:cond delay="0"/>
                      </p:stCondLst>
                      <p:childTnLst>
                        <p:par>
                          <p:cTn id="234" fill="hold" nodeType="withGroup">
                            <p:stCondLst>
                              <p:cond delay="0"/>
                            </p:stCondLst>
                            <p:childTnLst>
                              <p:par>
                                <p:cTn id="235" presetID="10" presetClass="entr" presetSubtype="0" fill="hold" nodeType="clickEffect">
                                  <p:stCondLst>
                                    <p:cond delay="0"/>
                                  </p:stCondLst>
                                  <p:childTnLst>
                                    <p:set>
                                      <p:cBhvr>
                                        <p:cTn id="236" dur="1" fill="hold">
                                          <p:stCondLst>
                                            <p:cond delay="0"/>
                                          </p:stCondLst>
                                        </p:cTn>
                                        <p:tgtEl>
                                          <p:spTgt spid="210"/>
                                        </p:tgtEl>
                                        <p:attrNameLst>
                                          <p:attrName>style.visibility</p:attrName>
                                        </p:attrNameLst>
                                      </p:cBhvr>
                                      <p:to>
                                        <p:strVal val="visible"/>
                                      </p:to>
                                    </p:set>
                                    <p:animEffect transition="in" filter="fade">
                                      <p:cBhvr>
                                        <p:cTn id="237" dur="500"/>
                                        <p:tgtEl>
                                          <p:spTgt spid="210"/>
                                        </p:tgtEl>
                                      </p:cBhvr>
                                    </p:animEffect>
                                  </p:childTnLst>
                                </p:cTn>
                              </p:par>
                            </p:childTnLst>
                          </p:cTn>
                        </p:par>
                        <p:par>
                          <p:cTn id="238" fill="hold" nodeType="afterGroup">
                            <p:stCondLst>
                              <p:cond delay="500"/>
                            </p:stCondLst>
                            <p:childTnLst>
                              <p:par>
                                <p:cTn id="239" presetID="1" presetClass="exit" presetSubtype="0" fill="hold" nodeType="afterEffect">
                                  <p:stCondLst>
                                    <p:cond delay="4000"/>
                                  </p:stCondLst>
                                  <p:childTnLst>
                                    <p:set>
                                      <p:cBhvr>
                                        <p:cTn id="240"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9"/>
                  </p:tgtEl>
                </p:cond>
              </p:nextCondLst>
            </p:seq>
            <p:seq concurrent="1" nextAc="seek">
              <p:cTn id="241" restart="whenNotActive" fill="hold" evtFilter="cancelBubble" nodeType="interactiveSeq">
                <p:stCondLst>
                  <p:cond evt="onClick" delay="0">
                    <p:tgtEl>
                      <p:spTgt spid="250"/>
                    </p:tgtEl>
                  </p:cond>
                </p:stCondLst>
                <p:endSync evt="end" delay="0">
                  <p:rtn val="all"/>
                </p:endSync>
                <p:childTnLst>
                  <p:par>
                    <p:cTn id="242" fill="hold" nodeType="clickPar">
                      <p:stCondLst>
                        <p:cond delay="0"/>
                      </p:stCondLst>
                      <p:childTnLst>
                        <p:par>
                          <p:cTn id="243" fill="hold" nodeType="withGroup">
                            <p:stCondLst>
                              <p:cond delay="0"/>
                            </p:stCondLst>
                            <p:childTnLst>
                              <p:par>
                                <p:cTn id="244" presetID="10" presetClass="entr" presetSubtype="0" fill="hold" nodeType="clickEffect">
                                  <p:stCondLst>
                                    <p:cond delay="0"/>
                                  </p:stCondLst>
                                  <p:childTnLst>
                                    <p:set>
                                      <p:cBhvr>
                                        <p:cTn id="245" dur="1" fill="hold">
                                          <p:stCondLst>
                                            <p:cond delay="0"/>
                                          </p:stCondLst>
                                        </p:cTn>
                                        <p:tgtEl>
                                          <p:spTgt spid="210"/>
                                        </p:tgtEl>
                                        <p:attrNameLst>
                                          <p:attrName>style.visibility</p:attrName>
                                        </p:attrNameLst>
                                      </p:cBhvr>
                                      <p:to>
                                        <p:strVal val="visible"/>
                                      </p:to>
                                    </p:set>
                                    <p:animEffect transition="in" filter="fade">
                                      <p:cBhvr>
                                        <p:cTn id="246" dur="500"/>
                                        <p:tgtEl>
                                          <p:spTgt spid="210"/>
                                        </p:tgtEl>
                                      </p:cBhvr>
                                    </p:animEffect>
                                  </p:childTnLst>
                                </p:cTn>
                              </p:par>
                            </p:childTnLst>
                          </p:cTn>
                        </p:par>
                        <p:par>
                          <p:cTn id="247" fill="hold" nodeType="afterGroup">
                            <p:stCondLst>
                              <p:cond delay="500"/>
                            </p:stCondLst>
                            <p:childTnLst>
                              <p:par>
                                <p:cTn id="248" presetID="1" presetClass="exit" presetSubtype="0" fill="hold" nodeType="afterEffect">
                                  <p:stCondLst>
                                    <p:cond delay="4000"/>
                                  </p:stCondLst>
                                  <p:childTnLst>
                                    <p:set>
                                      <p:cBhvr>
                                        <p:cTn id="249"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50"/>
                  </p:tgtEl>
                </p:cond>
              </p:nextCondLst>
            </p:seq>
            <p:seq concurrent="1" nextAc="seek">
              <p:cTn id="250" restart="whenNotActive" fill="hold" evtFilter="cancelBubble" nodeType="interactiveSeq">
                <p:stCondLst>
                  <p:cond evt="onClick" delay="0">
                    <p:tgtEl>
                      <p:spTgt spid="253"/>
                    </p:tgtEl>
                  </p:cond>
                </p:stCondLst>
                <p:endSync evt="end" delay="0">
                  <p:rtn val="all"/>
                </p:endSync>
                <p:childTnLst>
                  <p:par>
                    <p:cTn id="251" fill="hold" nodeType="clickPar">
                      <p:stCondLst>
                        <p:cond delay="0"/>
                      </p:stCondLst>
                      <p:childTnLst>
                        <p:par>
                          <p:cTn id="252" fill="hold" nodeType="withGroup">
                            <p:stCondLst>
                              <p:cond delay="0"/>
                            </p:stCondLst>
                            <p:childTnLst>
                              <p:par>
                                <p:cTn id="253" presetID="10" presetClass="entr" presetSubtype="0" fill="hold" nodeType="clickEffect">
                                  <p:stCondLst>
                                    <p:cond delay="0"/>
                                  </p:stCondLst>
                                  <p:childTnLst>
                                    <p:set>
                                      <p:cBhvr>
                                        <p:cTn id="254" dur="1" fill="hold">
                                          <p:stCondLst>
                                            <p:cond delay="0"/>
                                          </p:stCondLst>
                                        </p:cTn>
                                        <p:tgtEl>
                                          <p:spTgt spid="210"/>
                                        </p:tgtEl>
                                        <p:attrNameLst>
                                          <p:attrName>style.visibility</p:attrName>
                                        </p:attrNameLst>
                                      </p:cBhvr>
                                      <p:to>
                                        <p:strVal val="visible"/>
                                      </p:to>
                                    </p:set>
                                    <p:animEffect transition="in" filter="fade">
                                      <p:cBhvr>
                                        <p:cTn id="255" dur="500"/>
                                        <p:tgtEl>
                                          <p:spTgt spid="210"/>
                                        </p:tgtEl>
                                      </p:cBhvr>
                                    </p:animEffect>
                                  </p:childTnLst>
                                </p:cTn>
                              </p:par>
                            </p:childTnLst>
                          </p:cTn>
                        </p:par>
                        <p:par>
                          <p:cTn id="256" fill="hold" nodeType="afterGroup">
                            <p:stCondLst>
                              <p:cond delay="500"/>
                            </p:stCondLst>
                            <p:childTnLst>
                              <p:par>
                                <p:cTn id="257" presetID="1" presetClass="exit" presetSubtype="0" fill="hold" nodeType="afterEffect">
                                  <p:stCondLst>
                                    <p:cond delay="4000"/>
                                  </p:stCondLst>
                                  <p:childTnLst>
                                    <p:set>
                                      <p:cBhvr>
                                        <p:cTn id="258"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53"/>
                  </p:tgtEl>
                </p:cond>
              </p:nextCondLst>
            </p:seq>
            <p:seq concurrent="1" nextAc="seek">
              <p:cTn id="259" restart="whenNotActive" fill="hold" evtFilter="cancelBubble" nodeType="interactiveSeq">
                <p:stCondLst>
                  <p:cond evt="onClick" delay="0">
                    <p:tgtEl>
                      <p:spTgt spid="254"/>
                    </p:tgtEl>
                  </p:cond>
                </p:stCondLst>
                <p:endSync evt="end" delay="0">
                  <p:rtn val="all"/>
                </p:endSync>
                <p:childTnLst>
                  <p:par>
                    <p:cTn id="260" fill="hold" nodeType="clickPar">
                      <p:stCondLst>
                        <p:cond delay="0"/>
                      </p:stCondLst>
                      <p:childTnLst>
                        <p:par>
                          <p:cTn id="261" fill="hold" nodeType="withGroup">
                            <p:stCondLst>
                              <p:cond delay="0"/>
                            </p:stCondLst>
                            <p:childTnLst>
                              <p:par>
                                <p:cTn id="262" presetID="10" presetClass="entr" presetSubtype="0" fill="hold" nodeType="clickEffect">
                                  <p:stCondLst>
                                    <p:cond delay="0"/>
                                  </p:stCondLst>
                                  <p:childTnLst>
                                    <p:set>
                                      <p:cBhvr>
                                        <p:cTn id="263" dur="1" fill="hold">
                                          <p:stCondLst>
                                            <p:cond delay="0"/>
                                          </p:stCondLst>
                                        </p:cTn>
                                        <p:tgtEl>
                                          <p:spTgt spid="210"/>
                                        </p:tgtEl>
                                        <p:attrNameLst>
                                          <p:attrName>style.visibility</p:attrName>
                                        </p:attrNameLst>
                                      </p:cBhvr>
                                      <p:to>
                                        <p:strVal val="visible"/>
                                      </p:to>
                                    </p:set>
                                    <p:animEffect transition="in" filter="fade">
                                      <p:cBhvr>
                                        <p:cTn id="264" dur="500"/>
                                        <p:tgtEl>
                                          <p:spTgt spid="210"/>
                                        </p:tgtEl>
                                      </p:cBhvr>
                                    </p:animEffect>
                                  </p:childTnLst>
                                </p:cTn>
                              </p:par>
                            </p:childTnLst>
                          </p:cTn>
                        </p:par>
                        <p:par>
                          <p:cTn id="265" fill="hold" nodeType="afterGroup">
                            <p:stCondLst>
                              <p:cond delay="500"/>
                            </p:stCondLst>
                            <p:childTnLst>
                              <p:par>
                                <p:cTn id="266" presetID="1" presetClass="exit" presetSubtype="0" fill="hold" nodeType="afterEffect">
                                  <p:stCondLst>
                                    <p:cond delay="4000"/>
                                  </p:stCondLst>
                                  <p:childTnLst>
                                    <p:set>
                                      <p:cBhvr>
                                        <p:cTn id="267"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54"/>
                  </p:tgtEl>
                </p:cond>
              </p:nextCondLst>
            </p:seq>
            <p:seq concurrent="1" nextAc="seek">
              <p:cTn id="268" restart="whenNotActive" fill="hold" evtFilter="cancelBubble" nodeType="interactiveSeq">
                <p:stCondLst>
                  <p:cond evt="onClick" delay="0">
                    <p:tgtEl>
                      <p:spTgt spid="255"/>
                    </p:tgtEl>
                  </p:cond>
                </p:stCondLst>
                <p:endSync evt="end" delay="0">
                  <p:rtn val="all"/>
                </p:endSync>
                <p:childTnLst>
                  <p:par>
                    <p:cTn id="269" fill="hold" nodeType="clickPar">
                      <p:stCondLst>
                        <p:cond delay="0"/>
                      </p:stCondLst>
                      <p:childTnLst>
                        <p:par>
                          <p:cTn id="270" fill="hold" nodeType="withGroup">
                            <p:stCondLst>
                              <p:cond delay="0"/>
                            </p:stCondLst>
                            <p:childTnLst>
                              <p:par>
                                <p:cTn id="271" presetID="10" presetClass="entr" presetSubtype="0" fill="hold" nodeType="clickEffect">
                                  <p:stCondLst>
                                    <p:cond delay="0"/>
                                  </p:stCondLst>
                                  <p:childTnLst>
                                    <p:set>
                                      <p:cBhvr>
                                        <p:cTn id="272" dur="1" fill="hold">
                                          <p:stCondLst>
                                            <p:cond delay="0"/>
                                          </p:stCondLst>
                                        </p:cTn>
                                        <p:tgtEl>
                                          <p:spTgt spid="210"/>
                                        </p:tgtEl>
                                        <p:attrNameLst>
                                          <p:attrName>style.visibility</p:attrName>
                                        </p:attrNameLst>
                                      </p:cBhvr>
                                      <p:to>
                                        <p:strVal val="visible"/>
                                      </p:to>
                                    </p:set>
                                    <p:animEffect transition="in" filter="fade">
                                      <p:cBhvr>
                                        <p:cTn id="273" dur="500"/>
                                        <p:tgtEl>
                                          <p:spTgt spid="210"/>
                                        </p:tgtEl>
                                      </p:cBhvr>
                                    </p:animEffect>
                                  </p:childTnLst>
                                </p:cTn>
                              </p:par>
                            </p:childTnLst>
                          </p:cTn>
                        </p:par>
                        <p:par>
                          <p:cTn id="274" fill="hold" nodeType="afterGroup">
                            <p:stCondLst>
                              <p:cond delay="500"/>
                            </p:stCondLst>
                            <p:childTnLst>
                              <p:par>
                                <p:cTn id="275" presetID="1" presetClass="exit" presetSubtype="0" fill="hold" nodeType="afterEffect">
                                  <p:stCondLst>
                                    <p:cond delay="4000"/>
                                  </p:stCondLst>
                                  <p:childTnLst>
                                    <p:set>
                                      <p:cBhvr>
                                        <p:cTn id="276"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55"/>
                  </p:tgtEl>
                </p:cond>
              </p:nextCondLst>
            </p:seq>
            <p:seq concurrent="1" nextAc="seek">
              <p:cTn id="277" restart="whenNotActive" fill="hold" evtFilter="cancelBubble" nodeType="interactiveSeq">
                <p:stCondLst>
                  <p:cond evt="onClick" delay="0">
                    <p:tgtEl>
                      <p:spTgt spid="137"/>
                    </p:tgtEl>
                  </p:cond>
                </p:stCondLst>
                <p:endSync evt="end" delay="0">
                  <p:rtn val="all"/>
                </p:endSync>
                <p:childTnLst>
                  <p:par>
                    <p:cTn id="278" fill="hold" nodeType="clickPar">
                      <p:stCondLst>
                        <p:cond delay="0"/>
                      </p:stCondLst>
                      <p:childTnLst>
                        <p:par>
                          <p:cTn id="279" fill="hold" nodeType="withGroup">
                            <p:stCondLst>
                              <p:cond delay="0"/>
                            </p:stCondLst>
                            <p:childTnLst>
                              <p:par>
                                <p:cTn id="280" presetID="1" presetClass="entr" presetSubtype="0" fill="hold" nodeType="clickEffect">
                                  <p:stCondLst>
                                    <p:cond delay="0"/>
                                  </p:stCondLst>
                                  <p:childTnLst>
                                    <p:set>
                                      <p:cBhvr>
                                        <p:cTn id="281" dur="1" fill="hold">
                                          <p:stCondLst>
                                            <p:cond delay="0"/>
                                          </p:stCondLst>
                                        </p:cTn>
                                        <p:tgtEl>
                                          <p:spTgt spid="138"/>
                                        </p:tgtEl>
                                        <p:attrNameLst>
                                          <p:attrName>style.visibility</p:attrName>
                                        </p:attrNameLst>
                                      </p:cBhvr>
                                      <p:to>
                                        <p:strVal val="visible"/>
                                      </p:to>
                                    </p:set>
                                  </p:childTnLst>
                                </p:cTn>
                              </p:par>
                            </p:childTnLst>
                          </p:cTn>
                        </p:par>
                        <p:par>
                          <p:cTn id="282" fill="hold" nodeType="afterGroup">
                            <p:stCondLst>
                              <p:cond delay="0"/>
                            </p:stCondLst>
                            <p:childTnLst>
                              <p:par>
                                <p:cTn id="283" presetID="1" presetClass="entr" presetSubtype="0" fill="hold" nodeType="afterEffect">
                                  <p:stCondLst>
                                    <p:cond delay="0"/>
                                  </p:stCondLst>
                                  <p:childTnLst>
                                    <p:set>
                                      <p:cBhvr>
                                        <p:cTn id="284" dur="1" fill="hold">
                                          <p:stCondLst>
                                            <p:cond delay="0"/>
                                          </p:stCondLst>
                                        </p:cTn>
                                        <p:tgtEl>
                                          <p:spTgt spid="139"/>
                                        </p:tgtEl>
                                        <p:attrNameLst>
                                          <p:attrName>style.visibility</p:attrName>
                                        </p:attrNameLst>
                                      </p:cBhvr>
                                      <p:to>
                                        <p:strVal val="visible"/>
                                      </p:to>
                                    </p:set>
                                  </p:childTnLst>
                                </p:cTn>
                              </p:par>
                            </p:childTnLst>
                          </p:cTn>
                        </p:par>
                        <p:par>
                          <p:cTn id="285" fill="hold" nodeType="afterGroup">
                            <p:stCondLst>
                              <p:cond delay="0"/>
                            </p:stCondLst>
                            <p:childTnLst>
                              <p:par>
                                <p:cTn id="286" presetID="1" presetClass="entr" presetSubtype="0" fill="hold" nodeType="afterEffect">
                                  <p:stCondLst>
                                    <p:cond delay="1000"/>
                                  </p:stCondLst>
                                  <p:childTnLst>
                                    <p:set>
                                      <p:cBhvr>
                                        <p:cTn id="287" dur="1" fill="hold">
                                          <p:stCondLst>
                                            <p:cond delay="0"/>
                                          </p:stCondLst>
                                        </p:cTn>
                                        <p:tgtEl>
                                          <p:spTgt spid="140"/>
                                        </p:tgtEl>
                                        <p:attrNameLst>
                                          <p:attrName>style.visibility</p:attrName>
                                        </p:attrNameLst>
                                      </p:cBhvr>
                                      <p:to>
                                        <p:strVal val="visible"/>
                                      </p:to>
                                    </p:set>
                                  </p:childTnLst>
                                </p:cTn>
                              </p:par>
                            </p:childTnLst>
                          </p:cTn>
                        </p:par>
                        <p:par>
                          <p:cTn id="288" fill="hold" nodeType="afterGroup">
                            <p:stCondLst>
                              <p:cond delay="1000"/>
                            </p:stCondLst>
                            <p:childTnLst>
                              <p:par>
                                <p:cTn id="289" presetID="1" presetClass="entr" presetSubtype="0" fill="hold" nodeType="afterEffect">
                                  <p:stCondLst>
                                    <p:cond delay="1000"/>
                                  </p:stCondLst>
                                  <p:childTnLst>
                                    <p:set>
                                      <p:cBhvr>
                                        <p:cTn id="290" dur="1" fill="hold">
                                          <p:stCondLst>
                                            <p:cond delay="0"/>
                                          </p:stCondLst>
                                        </p:cTn>
                                        <p:tgtEl>
                                          <p:spTgt spid="141"/>
                                        </p:tgtEl>
                                        <p:attrNameLst>
                                          <p:attrName>style.visibility</p:attrName>
                                        </p:attrNameLst>
                                      </p:cBhvr>
                                      <p:to>
                                        <p:strVal val="visible"/>
                                      </p:to>
                                    </p:set>
                                  </p:childTnLst>
                                </p:cTn>
                              </p:par>
                            </p:childTnLst>
                          </p:cTn>
                        </p:par>
                        <p:par>
                          <p:cTn id="291" fill="hold" nodeType="afterGroup">
                            <p:stCondLst>
                              <p:cond delay="2000"/>
                            </p:stCondLst>
                            <p:childTnLst>
                              <p:par>
                                <p:cTn id="292" presetID="1" presetClass="entr" presetSubtype="0" fill="hold" nodeType="afterEffect">
                                  <p:stCondLst>
                                    <p:cond delay="1000"/>
                                  </p:stCondLst>
                                  <p:childTnLst>
                                    <p:set>
                                      <p:cBhvr>
                                        <p:cTn id="293" dur="1" fill="hold">
                                          <p:stCondLst>
                                            <p:cond delay="0"/>
                                          </p:stCondLst>
                                        </p:cTn>
                                        <p:tgtEl>
                                          <p:spTgt spid="142"/>
                                        </p:tgtEl>
                                        <p:attrNameLst>
                                          <p:attrName>style.visibility</p:attrName>
                                        </p:attrNameLst>
                                      </p:cBhvr>
                                      <p:to>
                                        <p:strVal val="visible"/>
                                      </p:to>
                                    </p:set>
                                  </p:childTnLst>
                                </p:cTn>
                              </p:par>
                            </p:childTnLst>
                          </p:cTn>
                        </p:par>
                        <p:par>
                          <p:cTn id="294" fill="hold" nodeType="afterGroup">
                            <p:stCondLst>
                              <p:cond delay="3000"/>
                            </p:stCondLst>
                            <p:childTnLst>
                              <p:par>
                                <p:cTn id="295" presetID="1" presetClass="entr" presetSubtype="0" fill="hold" nodeType="afterEffect">
                                  <p:stCondLst>
                                    <p:cond delay="1000"/>
                                  </p:stCondLst>
                                  <p:childTnLst>
                                    <p:set>
                                      <p:cBhvr>
                                        <p:cTn id="296" dur="1" fill="hold">
                                          <p:stCondLst>
                                            <p:cond delay="0"/>
                                          </p:stCondLst>
                                        </p:cTn>
                                        <p:tgtEl>
                                          <p:spTgt spid="143"/>
                                        </p:tgtEl>
                                        <p:attrNameLst>
                                          <p:attrName>style.visibility</p:attrName>
                                        </p:attrNameLst>
                                      </p:cBhvr>
                                      <p:to>
                                        <p:strVal val="visible"/>
                                      </p:to>
                                    </p:set>
                                  </p:childTnLst>
                                </p:cTn>
                              </p:par>
                            </p:childTnLst>
                          </p:cTn>
                        </p:par>
                        <p:par>
                          <p:cTn id="297" fill="hold" nodeType="afterGroup">
                            <p:stCondLst>
                              <p:cond delay="4000"/>
                            </p:stCondLst>
                            <p:childTnLst>
                              <p:par>
                                <p:cTn id="298" presetID="1" presetClass="entr" presetSubtype="0" fill="hold" nodeType="afterEffect">
                                  <p:stCondLst>
                                    <p:cond delay="1000"/>
                                  </p:stCondLst>
                                  <p:childTnLst>
                                    <p:set>
                                      <p:cBhvr>
                                        <p:cTn id="299" dur="1" fill="hold">
                                          <p:stCondLst>
                                            <p:cond delay="0"/>
                                          </p:stCondLst>
                                        </p:cTn>
                                        <p:tgtEl>
                                          <p:spTgt spid="144"/>
                                        </p:tgtEl>
                                        <p:attrNameLst>
                                          <p:attrName>style.visibility</p:attrName>
                                        </p:attrNameLst>
                                      </p:cBhvr>
                                      <p:to>
                                        <p:strVal val="visible"/>
                                      </p:to>
                                    </p:set>
                                  </p:childTnLst>
                                </p:cTn>
                              </p:par>
                            </p:childTnLst>
                          </p:cTn>
                        </p:par>
                        <p:par>
                          <p:cTn id="300" fill="hold" nodeType="afterGroup">
                            <p:stCondLst>
                              <p:cond delay="5000"/>
                            </p:stCondLst>
                            <p:childTnLst>
                              <p:par>
                                <p:cTn id="301" presetID="1" presetClass="entr" presetSubtype="0" fill="hold" nodeType="afterEffect">
                                  <p:stCondLst>
                                    <p:cond delay="1000"/>
                                  </p:stCondLst>
                                  <p:childTnLst>
                                    <p:set>
                                      <p:cBhvr>
                                        <p:cTn id="302" dur="1" fill="hold">
                                          <p:stCondLst>
                                            <p:cond delay="0"/>
                                          </p:stCondLst>
                                        </p:cTn>
                                        <p:tgtEl>
                                          <p:spTgt spid="145"/>
                                        </p:tgtEl>
                                        <p:attrNameLst>
                                          <p:attrName>style.visibility</p:attrName>
                                        </p:attrNameLst>
                                      </p:cBhvr>
                                      <p:to>
                                        <p:strVal val="visible"/>
                                      </p:to>
                                    </p:set>
                                  </p:childTnLst>
                                </p:cTn>
                              </p:par>
                            </p:childTnLst>
                          </p:cTn>
                        </p:par>
                        <p:par>
                          <p:cTn id="303" fill="hold" nodeType="afterGroup">
                            <p:stCondLst>
                              <p:cond delay="6000"/>
                            </p:stCondLst>
                            <p:childTnLst>
                              <p:par>
                                <p:cTn id="304" presetID="1" presetClass="entr" presetSubtype="0" fill="hold" nodeType="afterEffect">
                                  <p:stCondLst>
                                    <p:cond delay="1000"/>
                                  </p:stCondLst>
                                  <p:childTnLst>
                                    <p:set>
                                      <p:cBhvr>
                                        <p:cTn id="305" dur="1" fill="hold">
                                          <p:stCondLst>
                                            <p:cond delay="0"/>
                                          </p:stCondLst>
                                        </p:cTn>
                                        <p:tgtEl>
                                          <p:spTgt spid="146"/>
                                        </p:tgtEl>
                                        <p:attrNameLst>
                                          <p:attrName>style.visibility</p:attrName>
                                        </p:attrNameLst>
                                      </p:cBhvr>
                                      <p:to>
                                        <p:strVal val="visible"/>
                                      </p:to>
                                    </p:set>
                                  </p:childTnLst>
                                </p:cTn>
                              </p:par>
                            </p:childTnLst>
                          </p:cTn>
                        </p:par>
                        <p:par>
                          <p:cTn id="306" fill="hold" nodeType="afterGroup">
                            <p:stCondLst>
                              <p:cond delay="7000"/>
                            </p:stCondLst>
                            <p:childTnLst>
                              <p:par>
                                <p:cTn id="307" presetID="1" presetClass="entr" presetSubtype="0" fill="hold" nodeType="afterEffect">
                                  <p:stCondLst>
                                    <p:cond delay="1000"/>
                                  </p:stCondLst>
                                  <p:childTnLst>
                                    <p:set>
                                      <p:cBhvr>
                                        <p:cTn id="308" dur="1" fill="hold">
                                          <p:stCondLst>
                                            <p:cond delay="0"/>
                                          </p:stCondLst>
                                        </p:cTn>
                                        <p:tgtEl>
                                          <p:spTgt spid="147"/>
                                        </p:tgtEl>
                                        <p:attrNameLst>
                                          <p:attrName>style.visibility</p:attrName>
                                        </p:attrNameLst>
                                      </p:cBhvr>
                                      <p:to>
                                        <p:strVal val="visible"/>
                                      </p:to>
                                    </p:set>
                                  </p:childTnLst>
                                </p:cTn>
                              </p:par>
                            </p:childTnLst>
                          </p:cTn>
                        </p:par>
                        <p:par>
                          <p:cTn id="309" fill="hold" nodeType="afterGroup">
                            <p:stCondLst>
                              <p:cond delay="8000"/>
                            </p:stCondLst>
                            <p:childTnLst>
                              <p:par>
                                <p:cTn id="310" presetID="1" presetClass="entr" presetSubtype="0" fill="hold" nodeType="afterEffect">
                                  <p:stCondLst>
                                    <p:cond delay="1000"/>
                                  </p:stCondLst>
                                  <p:childTnLst>
                                    <p:set>
                                      <p:cBhvr>
                                        <p:cTn id="311" dur="1" fill="hold">
                                          <p:stCondLst>
                                            <p:cond delay="0"/>
                                          </p:stCondLst>
                                        </p:cTn>
                                        <p:tgtEl>
                                          <p:spTgt spid="148"/>
                                        </p:tgtEl>
                                        <p:attrNameLst>
                                          <p:attrName>style.visibility</p:attrName>
                                        </p:attrNameLst>
                                      </p:cBhvr>
                                      <p:to>
                                        <p:strVal val="visible"/>
                                      </p:to>
                                    </p:set>
                                  </p:childTnLst>
                                </p:cTn>
                              </p:par>
                            </p:childTnLst>
                          </p:cTn>
                        </p:par>
                        <p:par>
                          <p:cTn id="312" fill="hold" nodeType="afterGroup">
                            <p:stCondLst>
                              <p:cond delay="9000"/>
                            </p:stCondLst>
                            <p:childTnLst>
                              <p:par>
                                <p:cTn id="313" presetID="1" presetClass="entr" presetSubtype="0" fill="hold" nodeType="afterEffect">
                                  <p:stCondLst>
                                    <p:cond delay="1000"/>
                                  </p:stCondLst>
                                  <p:childTnLst>
                                    <p:set>
                                      <p:cBhvr>
                                        <p:cTn id="314" dur="1" fill="hold">
                                          <p:stCondLst>
                                            <p:cond delay="0"/>
                                          </p:stCondLst>
                                        </p:cTn>
                                        <p:tgtEl>
                                          <p:spTgt spid="149"/>
                                        </p:tgtEl>
                                        <p:attrNameLst>
                                          <p:attrName>style.visibility</p:attrName>
                                        </p:attrNameLst>
                                      </p:cBhvr>
                                      <p:to>
                                        <p:strVal val="visible"/>
                                      </p:to>
                                    </p:set>
                                  </p:childTnLst>
                                </p:cTn>
                              </p:par>
                            </p:childTnLst>
                          </p:cTn>
                        </p:par>
                        <p:par>
                          <p:cTn id="315" fill="hold" nodeType="afterGroup">
                            <p:stCondLst>
                              <p:cond delay="10000"/>
                            </p:stCondLst>
                            <p:childTnLst>
                              <p:par>
                                <p:cTn id="316" presetID="1" presetClass="entr" presetSubtype="0" fill="hold" nodeType="afterEffect">
                                  <p:stCondLst>
                                    <p:cond delay="1000"/>
                                  </p:stCondLst>
                                  <p:childTnLst>
                                    <p:set>
                                      <p:cBhvr>
                                        <p:cTn id="317" dur="1" fill="hold">
                                          <p:stCondLst>
                                            <p:cond delay="0"/>
                                          </p:stCondLst>
                                        </p:cTn>
                                        <p:tgtEl>
                                          <p:spTgt spid="150"/>
                                        </p:tgtEl>
                                        <p:attrNameLst>
                                          <p:attrName>style.visibility</p:attrName>
                                        </p:attrNameLst>
                                      </p:cBhvr>
                                      <p:to>
                                        <p:strVal val="visible"/>
                                      </p:to>
                                    </p:set>
                                  </p:childTnLst>
                                </p:cTn>
                              </p:par>
                            </p:childTnLst>
                          </p:cTn>
                        </p:par>
                        <p:par>
                          <p:cTn id="318" fill="hold" nodeType="afterGroup">
                            <p:stCondLst>
                              <p:cond delay="11000"/>
                            </p:stCondLst>
                            <p:childTnLst>
                              <p:par>
                                <p:cTn id="319" presetID="1" presetClass="entr" presetSubtype="0" fill="hold" nodeType="afterEffect">
                                  <p:stCondLst>
                                    <p:cond delay="1000"/>
                                  </p:stCondLst>
                                  <p:childTnLst>
                                    <p:set>
                                      <p:cBhvr>
                                        <p:cTn id="320" dur="1" fill="hold">
                                          <p:stCondLst>
                                            <p:cond delay="0"/>
                                          </p:stCondLst>
                                        </p:cTn>
                                        <p:tgtEl>
                                          <p:spTgt spid="151"/>
                                        </p:tgtEl>
                                        <p:attrNameLst>
                                          <p:attrName>style.visibility</p:attrName>
                                        </p:attrNameLst>
                                      </p:cBhvr>
                                      <p:to>
                                        <p:strVal val="visible"/>
                                      </p:to>
                                    </p:set>
                                  </p:childTnLst>
                                </p:cTn>
                              </p:par>
                            </p:childTnLst>
                          </p:cTn>
                        </p:par>
                        <p:par>
                          <p:cTn id="321" fill="hold" nodeType="afterGroup">
                            <p:stCondLst>
                              <p:cond delay="12000"/>
                            </p:stCondLst>
                            <p:childTnLst>
                              <p:par>
                                <p:cTn id="322" presetID="1" presetClass="entr" presetSubtype="0" fill="hold" nodeType="afterEffect">
                                  <p:stCondLst>
                                    <p:cond delay="1000"/>
                                  </p:stCondLst>
                                  <p:childTnLst>
                                    <p:set>
                                      <p:cBhvr>
                                        <p:cTn id="323" dur="1" fill="hold">
                                          <p:stCondLst>
                                            <p:cond delay="0"/>
                                          </p:stCondLst>
                                        </p:cTn>
                                        <p:tgtEl>
                                          <p:spTgt spid="152"/>
                                        </p:tgtEl>
                                        <p:attrNameLst>
                                          <p:attrName>style.visibility</p:attrName>
                                        </p:attrNameLst>
                                      </p:cBhvr>
                                      <p:to>
                                        <p:strVal val="visible"/>
                                      </p:to>
                                    </p:set>
                                  </p:childTnLst>
                                </p:cTn>
                              </p:par>
                            </p:childTnLst>
                          </p:cTn>
                        </p:par>
                        <p:par>
                          <p:cTn id="324" fill="hold" nodeType="afterGroup">
                            <p:stCondLst>
                              <p:cond delay="13000"/>
                            </p:stCondLst>
                            <p:childTnLst>
                              <p:par>
                                <p:cTn id="325" presetID="1" presetClass="entr" presetSubtype="0" fill="hold" nodeType="afterEffect">
                                  <p:stCondLst>
                                    <p:cond delay="1000"/>
                                  </p:stCondLst>
                                  <p:childTnLst>
                                    <p:set>
                                      <p:cBhvr>
                                        <p:cTn id="326" dur="1" fill="hold">
                                          <p:stCondLst>
                                            <p:cond delay="0"/>
                                          </p:stCondLst>
                                        </p:cTn>
                                        <p:tgtEl>
                                          <p:spTgt spid="153"/>
                                        </p:tgtEl>
                                        <p:attrNameLst>
                                          <p:attrName>style.visibility</p:attrName>
                                        </p:attrNameLst>
                                      </p:cBhvr>
                                      <p:to>
                                        <p:strVal val="visible"/>
                                      </p:to>
                                    </p:set>
                                  </p:childTnLst>
                                </p:cTn>
                              </p:par>
                            </p:childTnLst>
                          </p:cTn>
                        </p:par>
                        <p:par>
                          <p:cTn id="327" fill="hold" nodeType="afterGroup">
                            <p:stCondLst>
                              <p:cond delay="14000"/>
                            </p:stCondLst>
                            <p:childTnLst>
                              <p:par>
                                <p:cTn id="328" presetID="1" presetClass="entr" presetSubtype="0" fill="hold" nodeType="afterEffect">
                                  <p:stCondLst>
                                    <p:cond delay="1000"/>
                                  </p:stCondLst>
                                  <p:childTnLst>
                                    <p:set>
                                      <p:cBhvr>
                                        <p:cTn id="329" dur="1" fill="hold">
                                          <p:stCondLst>
                                            <p:cond delay="0"/>
                                          </p:stCondLst>
                                        </p:cTn>
                                        <p:tgtEl>
                                          <p:spTgt spid="154"/>
                                        </p:tgtEl>
                                        <p:attrNameLst>
                                          <p:attrName>style.visibility</p:attrName>
                                        </p:attrNameLst>
                                      </p:cBhvr>
                                      <p:to>
                                        <p:strVal val="visible"/>
                                      </p:to>
                                    </p:set>
                                  </p:childTnLst>
                                </p:cTn>
                              </p:par>
                            </p:childTnLst>
                          </p:cTn>
                        </p:par>
                        <p:par>
                          <p:cTn id="330" fill="hold" nodeType="afterGroup">
                            <p:stCondLst>
                              <p:cond delay="15000"/>
                            </p:stCondLst>
                            <p:childTnLst>
                              <p:par>
                                <p:cTn id="331" presetID="1" presetClass="entr" presetSubtype="0" fill="hold" nodeType="afterEffect">
                                  <p:stCondLst>
                                    <p:cond delay="1000"/>
                                  </p:stCondLst>
                                  <p:childTnLst>
                                    <p:set>
                                      <p:cBhvr>
                                        <p:cTn id="332" dur="1" fill="hold">
                                          <p:stCondLst>
                                            <p:cond delay="0"/>
                                          </p:stCondLst>
                                        </p:cTn>
                                        <p:tgtEl>
                                          <p:spTgt spid="155"/>
                                        </p:tgtEl>
                                        <p:attrNameLst>
                                          <p:attrName>style.visibility</p:attrName>
                                        </p:attrNameLst>
                                      </p:cBhvr>
                                      <p:to>
                                        <p:strVal val="visible"/>
                                      </p:to>
                                    </p:set>
                                  </p:childTnLst>
                                </p:cTn>
                              </p:par>
                            </p:childTnLst>
                          </p:cTn>
                        </p:par>
                        <p:par>
                          <p:cTn id="333" fill="hold" nodeType="afterGroup">
                            <p:stCondLst>
                              <p:cond delay="16000"/>
                            </p:stCondLst>
                            <p:childTnLst>
                              <p:par>
                                <p:cTn id="334" presetID="1" presetClass="entr" presetSubtype="0" fill="hold" nodeType="afterEffect">
                                  <p:stCondLst>
                                    <p:cond delay="1000"/>
                                  </p:stCondLst>
                                  <p:childTnLst>
                                    <p:set>
                                      <p:cBhvr>
                                        <p:cTn id="335" dur="1" fill="hold">
                                          <p:stCondLst>
                                            <p:cond delay="0"/>
                                          </p:stCondLst>
                                        </p:cTn>
                                        <p:tgtEl>
                                          <p:spTgt spid="156"/>
                                        </p:tgtEl>
                                        <p:attrNameLst>
                                          <p:attrName>style.visibility</p:attrName>
                                        </p:attrNameLst>
                                      </p:cBhvr>
                                      <p:to>
                                        <p:strVal val="visible"/>
                                      </p:to>
                                    </p:set>
                                  </p:childTnLst>
                                </p:cTn>
                              </p:par>
                            </p:childTnLst>
                          </p:cTn>
                        </p:par>
                        <p:par>
                          <p:cTn id="336" fill="hold" nodeType="afterGroup">
                            <p:stCondLst>
                              <p:cond delay="17000"/>
                            </p:stCondLst>
                            <p:childTnLst>
                              <p:par>
                                <p:cTn id="337" presetID="1" presetClass="entr" presetSubtype="0" fill="hold" nodeType="afterEffect">
                                  <p:stCondLst>
                                    <p:cond delay="1000"/>
                                  </p:stCondLst>
                                  <p:childTnLst>
                                    <p:set>
                                      <p:cBhvr>
                                        <p:cTn id="338" dur="1" fill="hold">
                                          <p:stCondLst>
                                            <p:cond delay="0"/>
                                          </p:stCondLst>
                                        </p:cTn>
                                        <p:tgtEl>
                                          <p:spTgt spid="157"/>
                                        </p:tgtEl>
                                        <p:attrNameLst>
                                          <p:attrName>style.visibility</p:attrName>
                                        </p:attrNameLst>
                                      </p:cBhvr>
                                      <p:to>
                                        <p:strVal val="visible"/>
                                      </p:to>
                                    </p:set>
                                  </p:childTnLst>
                                </p:cTn>
                              </p:par>
                            </p:childTnLst>
                          </p:cTn>
                        </p:par>
                        <p:par>
                          <p:cTn id="339" fill="hold" nodeType="afterGroup">
                            <p:stCondLst>
                              <p:cond delay="18000"/>
                            </p:stCondLst>
                            <p:childTnLst>
                              <p:par>
                                <p:cTn id="340" presetID="1" presetClass="entr" presetSubtype="0" fill="hold" nodeType="afterEffect">
                                  <p:stCondLst>
                                    <p:cond delay="1000"/>
                                  </p:stCondLst>
                                  <p:childTnLst>
                                    <p:set>
                                      <p:cBhvr>
                                        <p:cTn id="341" dur="1" fill="hold">
                                          <p:stCondLst>
                                            <p:cond delay="0"/>
                                          </p:stCondLst>
                                        </p:cTn>
                                        <p:tgtEl>
                                          <p:spTgt spid="158"/>
                                        </p:tgtEl>
                                        <p:attrNameLst>
                                          <p:attrName>style.visibility</p:attrName>
                                        </p:attrNameLst>
                                      </p:cBhvr>
                                      <p:to>
                                        <p:strVal val="visible"/>
                                      </p:to>
                                    </p:set>
                                  </p:childTnLst>
                                </p:cTn>
                              </p:par>
                            </p:childTnLst>
                          </p:cTn>
                        </p:par>
                        <p:par>
                          <p:cTn id="342" fill="hold" nodeType="afterGroup">
                            <p:stCondLst>
                              <p:cond delay="19000"/>
                            </p:stCondLst>
                            <p:childTnLst>
                              <p:par>
                                <p:cTn id="343" presetID="1" presetClass="entr" presetSubtype="0" fill="hold" nodeType="afterEffect">
                                  <p:stCondLst>
                                    <p:cond delay="1000"/>
                                  </p:stCondLst>
                                  <p:childTnLst>
                                    <p:set>
                                      <p:cBhvr>
                                        <p:cTn id="344" dur="1" fill="hold">
                                          <p:stCondLst>
                                            <p:cond delay="0"/>
                                          </p:stCondLst>
                                        </p:cTn>
                                        <p:tgtEl>
                                          <p:spTgt spid="159"/>
                                        </p:tgtEl>
                                        <p:attrNameLst>
                                          <p:attrName>style.visibility</p:attrName>
                                        </p:attrNameLst>
                                      </p:cBhvr>
                                      <p:to>
                                        <p:strVal val="visible"/>
                                      </p:to>
                                    </p:set>
                                  </p:childTnLst>
                                </p:cTn>
                              </p:par>
                            </p:childTnLst>
                          </p:cTn>
                        </p:par>
                        <p:par>
                          <p:cTn id="345" fill="hold" nodeType="afterGroup">
                            <p:stCondLst>
                              <p:cond delay="20000"/>
                            </p:stCondLst>
                            <p:childTnLst>
                              <p:par>
                                <p:cTn id="346" presetID="1" presetClass="entr" presetSubtype="0" fill="hold" nodeType="afterEffect">
                                  <p:stCondLst>
                                    <p:cond delay="1000"/>
                                  </p:stCondLst>
                                  <p:childTnLst>
                                    <p:set>
                                      <p:cBhvr>
                                        <p:cTn id="347" dur="1" fill="hold">
                                          <p:stCondLst>
                                            <p:cond delay="0"/>
                                          </p:stCondLst>
                                        </p:cTn>
                                        <p:tgtEl>
                                          <p:spTgt spid="160"/>
                                        </p:tgtEl>
                                        <p:attrNameLst>
                                          <p:attrName>style.visibility</p:attrName>
                                        </p:attrNameLst>
                                      </p:cBhvr>
                                      <p:to>
                                        <p:strVal val="visible"/>
                                      </p:to>
                                    </p:set>
                                  </p:childTnLst>
                                </p:cTn>
                              </p:par>
                            </p:childTnLst>
                          </p:cTn>
                        </p:par>
                        <p:par>
                          <p:cTn id="348" fill="hold" nodeType="afterGroup">
                            <p:stCondLst>
                              <p:cond delay="21000"/>
                            </p:stCondLst>
                            <p:childTnLst>
                              <p:par>
                                <p:cTn id="349" presetID="1" presetClass="entr" presetSubtype="0" fill="hold" nodeType="afterEffect">
                                  <p:stCondLst>
                                    <p:cond delay="1000"/>
                                  </p:stCondLst>
                                  <p:childTnLst>
                                    <p:set>
                                      <p:cBhvr>
                                        <p:cTn id="350" dur="1" fill="hold">
                                          <p:stCondLst>
                                            <p:cond delay="0"/>
                                          </p:stCondLst>
                                        </p:cTn>
                                        <p:tgtEl>
                                          <p:spTgt spid="161"/>
                                        </p:tgtEl>
                                        <p:attrNameLst>
                                          <p:attrName>style.visibility</p:attrName>
                                        </p:attrNameLst>
                                      </p:cBhvr>
                                      <p:to>
                                        <p:strVal val="visible"/>
                                      </p:to>
                                    </p:set>
                                  </p:childTnLst>
                                </p:cTn>
                              </p:par>
                            </p:childTnLst>
                          </p:cTn>
                        </p:par>
                        <p:par>
                          <p:cTn id="351" fill="hold" nodeType="afterGroup">
                            <p:stCondLst>
                              <p:cond delay="22000"/>
                            </p:stCondLst>
                            <p:childTnLst>
                              <p:par>
                                <p:cTn id="352" presetID="1" presetClass="entr" presetSubtype="0" fill="hold" nodeType="afterEffect">
                                  <p:stCondLst>
                                    <p:cond delay="1000"/>
                                  </p:stCondLst>
                                  <p:childTnLst>
                                    <p:set>
                                      <p:cBhvr>
                                        <p:cTn id="353" dur="1" fill="hold">
                                          <p:stCondLst>
                                            <p:cond delay="0"/>
                                          </p:stCondLst>
                                        </p:cTn>
                                        <p:tgtEl>
                                          <p:spTgt spid="162"/>
                                        </p:tgtEl>
                                        <p:attrNameLst>
                                          <p:attrName>style.visibility</p:attrName>
                                        </p:attrNameLst>
                                      </p:cBhvr>
                                      <p:to>
                                        <p:strVal val="visible"/>
                                      </p:to>
                                    </p:set>
                                  </p:childTnLst>
                                </p:cTn>
                              </p:par>
                            </p:childTnLst>
                          </p:cTn>
                        </p:par>
                        <p:par>
                          <p:cTn id="354" fill="hold" nodeType="afterGroup">
                            <p:stCondLst>
                              <p:cond delay="23000"/>
                            </p:stCondLst>
                            <p:childTnLst>
                              <p:par>
                                <p:cTn id="355" presetID="1" presetClass="entr" presetSubtype="0" fill="hold" nodeType="afterEffect">
                                  <p:stCondLst>
                                    <p:cond delay="1000"/>
                                  </p:stCondLst>
                                  <p:childTnLst>
                                    <p:set>
                                      <p:cBhvr>
                                        <p:cTn id="356" dur="1" fill="hold">
                                          <p:stCondLst>
                                            <p:cond delay="0"/>
                                          </p:stCondLst>
                                        </p:cTn>
                                        <p:tgtEl>
                                          <p:spTgt spid="163"/>
                                        </p:tgtEl>
                                        <p:attrNameLst>
                                          <p:attrName>style.visibility</p:attrName>
                                        </p:attrNameLst>
                                      </p:cBhvr>
                                      <p:to>
                                        <p:strVal val="visible"/>
                                      </p:to>
                                    </p:set>
                                  </p:childTnLst>
                                </p:cTn>
                              </p:par>
                            </p:childTnLst>
                          </p:cTn>
                        </p:par>
                        <p:par>
                          <p:cTn id="357" fill="hold" nodeType="afterGroup">
                            <p:stCondLst>
                              <p:cond delay="24000"/>
                            </p:stCondLst>
                            <p:childTnLst>
                              <p:par>
                                <p:cTn id="358" presetID="1" presetClass="entr" presetSubtype="0" fill="hold" nodeType="afterEffect">
                                  <p:stCondLst>
                                    <p:cond delay="1000"/>
                                  </p:stCondLst>
                                  <p:childTnLst>
                                    <p:set>
                                      <p:cBhvr>
                                        <p:cTn id="359" dur="1" fill="hold">
                                          <p:stCondLst>
                                            <p:cond delay="0"/>
                                          </p:stCondLst>
                                        </p:cTn>
                                        <p:tgtEl>
                                          <p:spTgt spid="164"/>
                                        </p:tgtEl>
                                        <p:attrNameLst>
                                          <p:attrName>style.visibility</p:attrName>
                                        </p:attrNameLst>
                                      </p:cBhvr>
                                      <p:to>
                                        <p:strVal val="visible"/>
                                      </p:to>
                                    </p:set>
                                  </p:childTnLst>
                                </p:cTn>
                              </p:par>
                            </p:childTnLst>
                          </p:cTn>
                        </p:par>
                        <p:par>
                          <p:cTn id="360" fill="hold" nodeType="afterGroup">
                            <p:stCondLst>
                              <p:cond delay="25000"/>
                            </p:stCondLst>
                            <p:childTnLst>
                              <p:par>
                                <p:cTn id="361" presetID="1" presetClass="entr" presetSubtype="0" fill="hold" nodeType="afterEffect">
                                  <p:stCondLst>
                                    <p:cond delay="1000"/>
                                  </p:stCondLst>
                                  <p:childTnLst>
                                    <p:set>
                                      <p:cBhvr>
                                        <p:cTn id="362" dur="1" fill="hold">
                                          <p:stCondLst>
                                            <p:cond delay="0"/>
                                          </p:stCondLst>
                                        </p:cTn>
                                        <p:tgtEl>
                                          <p:spTgt spid="165"/>
                                        </p:tgtEl>
                                        <p:attrNameLst>
                                          <p:attrName>style.visibility</p:attrName>
                                        </p:attrNameLst>
                                      </p:cBhvr>
                                      <p:to>
                                        <p:strVal val="visible"/>
                                      </p:to>
                                    </p:set>
                                  </p:childTnLst>
                                </p:cTn>
                              </p:par>
                            </p:childTnLst>
                          </p:cTn>
                        </p:par>
                        <p:par>
                          <p:cTn id="363" fill="hold" nodeType="afterGroup">
                            <p:stCondLst>
                              <p:cond delay="26000"/>
                            </p:stCondLst>
                            <p:childTnLst>
                              <p:par>
                                <p:cTn id="364" presetID="1" presetClass="entr" presetSubtype="0" fill="hold" nodeType="afterEffect">
                                  <p:stCondLst>
                                    <p:cond delay="1000"/>
                                  </p:stCondLst>
                                  <p:childTnLst>
                                    <p:set>
                                      <p:cBhvr>
                                        <p:cTn id="365" dur="1" fill="hold">
                                          <p:stCondLst>
                                            <p:cond delay="0"/>
                                          </p:stCondLst>
                                        </p:cTn>
                                        <p:tgtEl>
                                          <p:spTgt spid="166"/>
                                        </p:tgtEl>
                                        <p:attrNameLst>
                                          <p:attrName>style.visibility</p:attrName>
                                        </p:attrNameLst>
                                      </p:cBhvr>
                                      <p:to>
                                        <p:strVal val="visible"/>
                                      </p:to>
                                    </p:set>
                                  </p:childTnLst>
                                </p:cTn>
                              </p:par>
                            </p:childTnLst>
                          </p:cTn>
                        </p:par>
                        <p:par>
                          <p:cTn id="366" fill="hold" nodeType="afterGroup">
                            <p:stCondLst>
                              <p:cond delay="27000"/>
                            </p:stCondLst>
                            <p:childTnLst>
                              <p:par>
                                <p:cTn id="367" presetID="1" presetClass="entr" presetSubtype="0" fill="hold" nodeType="afterEffect">
                                  <p:stCondLst>
                                    <p:cond delay="1000"/>
                                  </p:stCondLst>
                                  <p:childTnLst>
                                    <p:set>
                                      <p:cBhvr>
                                        <p:cTn id="368" dur="1" fill="hold">
                                          <p:stCondLst>
                                            <p:cond delay="0"/>
                                          </p:stCondLst>
                                        </p:cTn>
                                        <p:tgtEl>
                                          <p:spTgt spid="167"/>
                                        </p:tgtEl>
                                        <p:attrNameLst>
                                          <p:attrName>style.visibility</p:attrName>
                                        </p:attrNameLst>
                                      </p:cBhvr>
                                      <p:to>
                                        <p:strVal val="visible"/>
                                      </p:to>
                                    </p:set>
                                  </p:childTnLst>
                                </p:cTn>
                              </p:par>
                            </p:childTnLst>
                          </p:cTn>
                        </p:par>
                        <p:par>
                          <p:cTn id="369" fill="hold" nodeType="afterGroup">
                            <p:stCondLst>
                              <p:cond delay="28000"/>
                            </p:stCondLst>
                            <p:childTnLst>
                              <p:par>
                                <p:cTn id="370" presetID="1" presetClass="entr" presetSubtype="0" fill="hold" nodeType="afterEffect">
                                  <p:stCondLst>
                                    <p:cond delay="1000"/>
                                  </p:stCondLst>
                                  <p:childTnLst>
                                    <p:set>
                                      <p:cBhvr>
                                        <p:cTn id="371" dur="1" fill="hold">
                                          <p:stCondLst>
                                            <p:cond delay="0"/>
                                          </p:stCondLst>
                                        </p:cTn>
                                        <p:tgtEl>
                                          <p:spTgt spid="168"/>
                                        </p:tgtEl>
                                        <p:attrNameLst>
                                          <p:attrName>style.visibility</p:attrName>
                                        </p:attrNameLst>
                                      </p:cBhvr>
                                      <p:to>
                                        <p:strVal val="visible"/>
                                      </p:to>
                                    </p:set>
                                  </p:childTnLst>
                                </p:cTn>
                              </p:par>
                            </p:childTnLst>
                          </p:cTn>
                        </p:par>
                        <p:par>
                          <p:cTn id="372" fill="hold" nodeType="afterGroup">
                            <p:stCondLst>
                              <p:cond delay="29000"/>
                            </p:stCondLst>
                            <p:childTnLst>
                              <p:par>
                                <p:cTn id="373" presetID="1" presetClass="entr" presetSubtype="0" fill="hold" nodeType="afterEffect">
                                  <p:stCondLst>
                                    <p:cond delay="1000"/>
                                  </p:stCondLst>
                                  <p:childTnLst>
                                    <p:set>
                                      <p:cBhvr>
                                        <p:cTn id="374" dur="1" fill="hold">
                                          <p:stCondLst>
                                            <p:cond delay="0"/>
                                          </p:stCondLst>
                                        </p:cTn>
                                        <p:tgtEl>
                                          <p:spTgt spid="169"/>
                                        </p:tgtEl>
                                        <p:attrNameLst>
                                          <p:attrName>style.visibility</p:attrName>
                                        </p:attrNameLst>
                                      </p:cBhvr>
                                      <p:to>
                                        <p:strVal val="visible"/>
                                      </p:to>
                                    </p:set>
                                  </p:childTnLst>
                                </p:cTn>
                              </p:par>
                            </p:childTnLst>
                          </p:cTn>
                        </p:par>
                        <p:par>
                          <p:cTn id="375" fill="hold" nodeType="afterGroup">
                            <p:stCondLst>
                              <p:cond delay="30000"/>
                            </p:stCondLst>
                            <p:childTnLst>
                              <p:par>
                                <p:cTn id="376" presetID="1" presetClass="entr" presetSubtype="0" fill="hold" nodeType="afterEffect">
                                  <p:stCondLst>
                                    <p:cond delay="1000"/>
                                  </p:stCondLst>
                                  <p:childTnLst>
                                    <p:set>
                                      <p:cBhvr>
                                        <p:cTn id="377" dur="1" fill="hold">
                                          <p:stCondLst>
                                            <p:cond delay="0"/>
                                          </p:stCondLst>
                                        </p:cTn>
                                        <p:tgtEl>
                                          <p:spTgt spid="170"/>
                                        </p:tgtEl>
                                        <p:attrNameLst>
                                          <p:attrName>style.visibility</p:attrName>
                                        </p:attrNameLst>
                                      </p:cBhvr>
                                      <p:to>
                                        <p:strVal val="visible"/>
                                      </p:to>
                                    </p:set>
                                  </p:childTnLst>
                                </p:cTn>
                              </p:par>
                            </p:childTnLst>
                          </p:cTn>
                        </p:par>
                        <p:par>
                          <p:cTn id="378" fill="hold" nodeType="afterGroup">
                            <p:stCondLst>
                              <p:cond delay="31000"/>
                            </p:stCondLst>
                            <p:childTnLst>
                              <p:par>
                                <p:cTn id="379" presetID="1" presetClass="entr" presetSubtype="0" fill="hold" nodeType="afterEffect">
                                  <p:stCondLst>
                                    <p:cond delay="1000"/>
                                  </p:stCondLst>
                                  <p:childTnLst>
                                    <p:set>
                                      <p:cBhvr>
                                        <p:cTn id="380" dur="1" fill="hold">
                                          <p:stCondLst>
                                            <p:cond delay="0"/>
                                          </p:stCondLst>
                                        </p:cTn>
                                        <p:tgtEl>
                                          <p:spTgt spid="171"/>
                                        </p:tgtEl>
                                        <p:attrNameLst>
                                          <p:attrName>style.visibility</p:attrName>
                                        </p:attrNameLst>
                                      </p:cBhvr>
                                      <p:to>
                                        <p:strVal val="visible"/>
                                      </p:to>
                                    </p:set>
                                  </p:childTnLst>
                                </p:cTn>
                              </p:par>
                            </p:childTnLst>
                          </p:cTn>
                        </p:par>
                        <p:par>
                          <p:cTn id="381" fill="hold" nodeType="afterGroup">
                            <p:stCondLst>
                              <p:cond delay="32000"/>
                            </p:stCondLst>
                            <p:childTnLst>
                              <p:par>
                                <p:cTn id="382" presetID="1" presetClass="entr" presetSubtype="0" fill="hold" nodeType="afterEffect">
                                  <p:stCondLst>
                                    <p:cond delay="1000"/>
                                  </p:stCondLst>
                                  <p:childTnLst>
                                    <p:set>
                                      <p:cBhvr>
                                        <p:cTn id="383" dur="1" fill="hold">
                                          <p:stCondLst>
                                            <p:cond delay="0"/>
                                          </p:stCondLst>
                                        </p:cTn>
                                        <p:tgtEl>
                                          <p:spTgt spid="172"/>
                                        </p:tgtEl>
                                        <p:attrNameLst>
                                          <p:attrName>style.visibility</p:attrName>
                                        </p:attrNameLst>
                                      </p:cBhvr>
                                      <p:to>
                                        <p:strVal val="visible"/>
                                      </p:to>
                                    </p:set>
                                  </p:childTnLst>
                                </p:cTn>
                              </p:par>
                            </p:childTnLst>
                          </p:cTn>
                        </p:par>
                        <p:par>
                          <p:cTn id="384" fill="hold" nodeType="afterGroup">
                            <p:stCondLst>
                              <p:cond delay="33000"/>
                            </p:stCondLst>
                            <p:childTnLst>
                              <p:par>
                                <p:cTn id="385" presetID="1" presetClass="entr" presetSubtype="0" fill="hold" nodeType="afterEffect">
                                  <p:stCondLst>
                                    <p:cond delay="1000"/>
                                  </p:stCondLst>
                                  <p:childTnLst>
                                    <p:set>
                                      <p:cBhvr>
                                        <p:cTn id="386" dur="1" fill="hold">
                                          <p:stCondLst>
                                            <p:cond delay="0"/>
                                          </p:stCondLst>
                                        </p:cTn>
                                        <p:tgtEl>
                                          <p:spTgt spid="173"/>
                                        </p:tgtEl>
                                        <p:attrNameLst>
                                          <p:attrName>style.visibility</p:attrName>
                                        </p:attrNameLst>
                                      </p:cBhvr>
                                      <p:to>
                                        <p:strVal val="visible"/>
                                      </p:to>
                                    </p:set>
                                  </p:childTnLst>
                                </p:cTn>
                              </p:par>
                            </p:childTnLst>
                          </p:cTn>
                        </p:par>
                        <p:par>
                          <p:cTn id="387" fill="hold" nodeType="afterGroup">
                            <p:stCondLst>
                              <p:cond delay="34000"/>
                            </p:stCondLst>
                            <p:childTnLst>
                              <p:par>
                                <p:cTn id="388" presetID="1" presetClass="entr" presetSubtype="0" fill="hold" nodeType="afterEffect">
                                  <p:stCondLst>
                                    <p:cond delay="1000"/>
                                  </p:stCondLst>
                                  <p:childTnLst>
                                    <p:set>
                                      <p:cBhvr>
                                        <p:cTn id="389" dur="1" fill="hold">
                                          <p:stCondLst>
                                            <p:cond delay="0"/>
                                          </p:stCondLst>
                                        </p:cTn>
                                        <p:tgtEl>
                                          <p:spTgt spid="174"/>
                                        </p:tgtEl>
                                        <p:attrNameLst>
                                          <p:attrName>style.visibility</p:attrName>
                                        </p:attrNameLst>
                                      </p:cBhvr>
                                      <p:to>
                                        <p:strVal val="visible"/>
                                      </p:to>
                                    </p:set>
                                  </p:childTnLst>
                                </p:cTn>
                              </p:par>
                            </p:childTnLst>
                          </p:cTn>
                        </p:par>
                        <p:par>
                          <p:cTn id="390" fill="hold" nodeType="afterGroup">
                            <p:stCondLst>
                              <p:cond delay="35000"/>
                            </p:stCondLst>
                            <p:childTnLst>
                              <p:par>
                                <p:cTn id="391" presetID="1" presetClass="entr" presetSubtype="0" fill="hold" nodeType="afterEffect">
                                  <p:stCondLst>
                                    <p:cond delay="1000"/>
                                  </p:stCondLst>
                                  <p:childTnLst>
                                    <p:set>
                                      <p:cBhvr>
                                        <p:cTn id="392" dur="1" fill="hold">
                                          <p:stCondLst>
                                            <p:cond delay="0"/>
                                          </p:stCondLst>
                                        </p:cTn>
                                        <p:tgtEl>
                                          <p:spTgt spid="175"/>
                                        </p:tgtEl>
                                        <p:attrNameLst>
                                          <p:attrName>style.visibility</p:attrName>
                                        </p:attrNameLst>
                                      </p:cBhvr>
                                      <p:to>
                                        <p:strVal val="visible"/>
                                      </p:to>
                                    </p:set>
                                  </p:childTnLst>
                                </p:cTn>
                              </p:par>
                            </p:childTnLst>
                          </p:cTn>
                        </p:par>
                        <p:par>
                          <p:cTn id="393" fill="hold" nodeType="afterGroup">
                            <p:stCondLst>
                              <p:cond delay="36000"/>
                            </p:stCondLst>
                            <p:childTnLst>
                              <p:par>
                                <p:cTn id="394" presetID="1" presetClass="entr" presetSubtype="0" fill="hold" nodeType="afterEffect">
                                  <p:stCondLst>
                                    <p:cond delay="1000"/>
                                  </p:stCondLst>
                                  <p:childTnLst>
                                    <p:set>
                                      <p:cBhvr>
                                        <p:cTn id="395" dur="1" fill="hold">
                                          <p:stCondLst>
                                            <p:cond delay="0"/>
                                          </p:stCondLst>
                                        </p:cTn>
                                        <p:tgtEl>
                                          <p:spTgt spid="176"/>
                                        </p:tgtEl>
                                        <p:attrNameLst>
                                          <p:attrName>style.visibility</p:attrName>
                                        </p:attrNameLst>
                                      </p:cBhvr>
                                      <p:to>
                                        <p:strVal val="visible"/>
                                      </p:to>
                                    </p:set>
                                  </p:childTnLst>
                                </p:cTn>
                              </p:par>
                            </p:childTnLst>
                          </p:cTn>
                        </p:par>
                        <p:par>
                          <p:cTn id="396" fill="hold" nodeType="afterGroup">
                            <p:stCondLst>
                              <p:cond delay="37000"/>
                            </p:stCondLst>
                            <p:childTnLst>
                              <p:par>
                                <p:cTn id="397" presetID="1" presetClass="entr" presetSubtype="0" fill="hold" nodeType="afterEffect">
                                  <p:stCondLst>
                                    <p:cond delay="1000"/>
                                  </p:stCondLst>
                                  <p:childTnLst>
                                    <p:set>
                                      <p:cBhvr>
                                        <p:cTn id="398" dur="1" fill="hold">
                                          <p:stCondLst>
                                            <p:cond delay="0"/>
                                          </p:stCondLst>
                                        </p:cTn>
                                        <p:tgtEl>
                                          <p:spTgt spid="177"/>
                                        </p:tgtEl>
                                        <p:attrNameLst>
                                          <p:attrName>style.visibility</p:attrName>
                                        </p:attrNameLst>
                                      </p:cBhvr>
                                      <p:to>
                                        <p:strVal val="visible"/>
                                      </p:to>
                                    </p:set>
                                  </p:childTnLst>
                                </p:cTn>
                              </p:par>
                            </p:childTnLst>
                          </p:cTn>
                        </p:par>
                        <p:par>
                          <p:cTn id="399" fill="hold" nodeType="afterGroup">
                            <p:stCondLst>
                              <p:cond delay="38000"/>
                            </p:stCondLst>
                            <p:childTnLst>
                              <p:par>
                                <p:cTn id="400" presetID="1" presetClass="entr" presetSubtype="0" fill="hold" nodeType="afterEffect">
                                  <p:stCondLst>
                                    <p:cond delay="1000"/>
                                  </p:stCondLst>
                                  <p:childTnLst>
                                    <p:set>
                                      <p:cBhvr>
                                        <p:cTn id="401" dur="1" fill="hold">
                                          <p:stCondLst>
                                            <p:cond delay="0"/>
                                          </p:stCondLst>
                                        </p:cTn>
                                        <p:tgtEl>
                                          <p:spTgt spid="178"/>
                                        </p:tgtEl>
                                        <p:attrNameLst>
                                          <p:attrName>style.visibility</p:attrName>
                                        </p:attrNameLst>
                                      </p:cBhvr>
                                      <p:to>
                                        <p:strVal val="visible"/>
                                      </p:to>
                                    </p:set>
                                  </p:childTnLst>
                                </p:cTn>
                              </p:par>
                            </p:childTnLst>
                          </p:cTn>
                        </p:par>
                        <p:par>
                          <p:cTn id="402" fill="hold" nodeType="afterGroup">
                            <p:stCondLst>
                              <p:cond delay="39000"/>
                            </p:stCondLst>
                            <p:childTnLst>
                              <p:par>
                                <p:cTn id="403" presetID="1" presetClass="entr" presetSubtype="0" fill="hold" nodeType="afterEffect">
                                  <p:stCondLst>
                                    <p:cond delay="1000"/>
                                  </p:stCondLst>
                                  <p:childTnLst>
                                    <p:set>
                                      <p:cBhvr>
                                        <p:cTn id="404" dur="1" fill="hold">
                                          <p:stCondLst>
                                            <p:cond delay="0"/>
                                          </p:stCondLst>
                                        </p:cTn>
                                        <p:tgtEl>
                                          <p:spTgt spid="179"/>
                                        </p:tgtEl>
                                        <p:attrNameLst>
                                          <p:attrName>style.visibility</p:attrName>
                                        </p:attrNameLst>
                                      </p:cBhvr>
                                      <p:to>
                                        <p:strVal val="visible"/>
                                      </p:to>
                                    </p:set>
                                  </p:childTnLst>
                                </p:cTn>
                              </p:par>
                            </p:childTnLst>
                          </p:cTn>
                        </p:par>
                        <p:par>
                          <p:cTn id="405" fill="hold" nodeType="afterGroup">
                            <p:stCondLst>
                              <p:cond delay="40000"/>
                            </p:stCondLst>
                            <p:childTnLst>
                              <p:par>
                                <p:cTn id="406" presetID="1" presetClass="entr" presetSubtype="0" fill="hold" nodeType="afterEffect">
                                  <p:stCondLst>
                                    <p:cond delay="1000"/>
                                  </p:stCondLst>
                                  <p:childTnLst>
                                    <p:set>
                                      <p:cBhvr>
                                        <p:cTn id="407" dur="1" fill="hold">
                                          <p:stCondLst>
                                            <p:cond delay="0"/>
                                          </p:stCondLst>
                                        </p:cTn>
                                        <p:tgtEl>
                                          <p:spTgt spid="180"/>
                                        </p:tgtEl>
                                        <p:attrNameLst>
                                          <p:attrName>style.visibility</p:attrName>
                                        </p:attrNameLst>
                                      </p:cBhvr>
                                      <p:to>
                                        <p:strVal val="visible"/>
                                      </p:to>
                                    </p:set>
                                  </p:childTnLst>
                                </p:cTn>
                              </p:par>
                            </p:childTnLst>
                          </p:cTn>
                        </p:par>
                        <p:par>
                          <p:cTn id="408" fill="hold" nodeType="afterGroup">
                            <p:stCondLst>
                              <p:cond delay="41000"/>
                            </p:stCondLst>
                            <p:childTnLst>
                              <p:par>
                                <p:cTn id="409" presetID="1" presetClass="entr" presetSubtype="0" fill="hold" nodeType="afterEffect">
                                  <p:stCondLst>
                                    <p:cond delay="1000"/>
                                  </p:stCondLst>
                                  <p:childTnLst>
                                    <p:set>
                                      <p:cBhvr>
                                        <p:cTn id="410" dur="1" fill="hold">
                                          <p:stCondLst>
                                            <p:cond delay="0"/>
                                          </p:stCondLst>
                                        </p:cTn>
                                        <p:tgtEl>
                                          <p:spTgt spid="181"/>
                                        </p:tgtEl>
                                        <p:attrNameLst>
                                          <p:attrName>style.visibility</p:attrName>
                                        </p:attrNameLst>
                                      </p:cBhvr>
                                      <p:to>
                                        <p:strVal val="visible"/>
                                      </p:to>
                                    </p:set>
                                  </p:childTnLst>
                                </p:cTn>
                              </p:par>
                            </p:childTnLst>
                          </p:cTn>
                        </p:par>
                        <p:par>
                          <p:cTn id="411" fill="hold" nodeType="afterGroup">
                            <p:stCondLst>
                              <p:cond delay="42000"/>
                            </p:stCondLst>
                            <p:childTnLst>
                              <p:par>
                                <p:cTn id="412" presetID="1" presetClass="entr" presetSubtype="0" fill="hold" nodeType="afterEffect">
                                  <p:stCondLst>
                                    <p:cond delay="1000"/>
                                  </p:stCondLst>
                                  <p:childTnLst>
                                    <p:set>
                                      <p:cBhvr>
                                        <p:cTn id="413" dur="1" fill="hold">
                                          <p:stCondLst>
                                            <p:cond delay="0"/>
                                          </p:stCondLst>
                                        </p:cTn>
                                        <p:tgtEl>
                                          <p:spTgt spid="182"/>
                                        </p:tgtEl>
                                        <p:attrNameLst>
                                          <p:attrName>style.visibility</p:attrName>
                                        </p:attrNameLst>
                                      </p:cBhvr>
                                      <p:to>
                                        <p:strVal val="visible"/>
                                      </p:to>
                                    </p:set>
                                  </p:childTnLst>
                                </p:cTn>
                              </p:par>
                            </p:childTnLst>
                          </p:cTn>
                        </p:par>
                        <p:par>
                          <p:cTn id="414" fill="hold" nodeType="afterGroup">
                            <p:stCondLst>
                              <p:cond delay="43000"/>
                            </p:stCondLst>
                            <p:childTnLst>
                              <p:par>
                                <p:cTn id="415" presetID="1" presetClass="entr" presetSubtype="0" fill="hold" nodeType="afterEffect">
                                  <p:stCondLst>
                                    <p:cond delay="1000"/>
                                  </p:stCondLst>
                                  <p:childTnLst>
                                    <p:set>
                                      <p:cBhvr>
                                        <p:cTn id="416" dur="1" fill="hold">
                                          <p:stCondLst>
                                            <p:cond delay="0"/>
                                          </p:stCondLst>
                                        </p:cTn>
                                        <p:tgtEl>
                                          <p:spTgt spid="183"/>
                                        </p:tgtEl>
                                        <p:attrNameLst>
                                          <p:attrName>style.visibility</p:attrName>
                                        </p:attrNameLst>
                                      </p:cBhvr>
                                      <p:to>
                                        <p:strVal val="visible"/>
                                      </p:to>
                                    </p:set>
                                  </p:childTnLst>
                                </p:cTn>
                              </p:par>
                            </p:childTnLst>
                          </p:cTn>
                        </p:par>
                        <p:par>
                          <p:cTn id="417" fill="hold" nodeType="afterGroup">
                            <p:stCondLst>
                              <p:cond delay="44000"/>
                            </p:stCondLst>
                            <p:childTnLst>
                              <p:par>
                                <p:cTn id="418" presetID="1" presetClass="entr" presetSubtype="0" fill="hold" nodeType="afterEffect">
                                  <p:stCondLst>
                                    <p:cond delay="1000"/>
                                  </p:stCondLst>
                                  <p:childTnLst>
                                    <p:set>
                                      <p:cBhvr>
                                        <p:cTn id="419" dur="1" fill="hold">
                                          <p:stCondLst>
                                            <p:cond delay="0"/>
                                          </p:stCondLst>
                                        </p:cTn>
                                        <p:tgtEl>
                                          <p:spTgt spid="184"/>
                                        </p:tgtEl>
                                        <p:attrNameLst>
                                          <p:attrName>style.visibility</p:attrName>
                                        </p:attrNameLst>
                                      </p:cBhvr>
                                      <p:to>
                                        <p:strVal val="visible"/>
                                      </p:to>
                                    </p:set>
                                  </p:childTnLst>
                                </p:cTn>
                              </p:par>
                            </p:childTnLst>
                          </p:cTn>
                        </p:par>
                        <p:par>
                          <p:cTn id="420" fill="hold" nodeType="afterGroup">
                            <p:stCondLst>
                              <p:cond delay="45000"/>
                            </p:stCondLst>
                            <p:childTnLst>
                              <p:par>
                                <p:cTn id="421" presetID="1" presetClass="entr" presetSubtype="0" fill="hold" nodeType="afterEffect">
                                  <p:stCondLst>
                                    <p:cond delay="1000"/>
                                  </p:stCondLst>
                                  <p:childTnLst>
                                    <p:set>
                                      <p:cBhvr>
                                        <p:cTn id="422" dur="1" fill="hold">
                                          <p:stCondLst>
                                            <p:cond delay="0"/>
                                          </p:stCondLst>
                                        </p:cTn>
                                        <p:tgtEl>
                                          <p:spTgt spid="185"/>
                                        </p:tgtEl>
                                        <p:attrNameLst>
                                          <p:attrName>style.visibility</p:attrName>
                                        </p:attrNameLst>
                                      </p:cBhvr>
                                      <p:to>
                                        <p:strVal val="visible"/>
                                      </p:to>
                                    </p:set>
                                  </p:childTnLst>
                                </p:cTn>
                              </p:par>
                            </p:childTnLst>
                          </p:cTn>
                        </p:par>
                        <p:par>
                          <p:cTn id="423" fill="hold" nodeType="afterGroup">
                            <p:stCondLst>
                              <p:cond delay="46000"/>
                            </p:stCondLst>
                            <p:childTnLst>
                              <p:par>
                                <p:cTn id="424" presetID="1" presetClass="entr" presetSubtype="0" fill="hold" nodeType="afterEffect">
                                  <p:stCondLst>
                                    <p:cond delay="1000"/>
                                  </p:stCondLst>
                                  <p:childTnLst>
                                    <p:set>
                                      <p:cBhvr>
                                        <p:cTn id="425" dur="1" fill="hold">
                                          <p:stCondLst>
                                            <p:cond delay="0"/>
                                          </p:stCondLst>
                                        </p:cTn>
                                        <p:tgtEl>
                                          <p:spTgt spid="186"/>
                                        </p:tgtEl>
                                        <p:attrNameLst>
                                          <p:attrName>style.visibility</p:attrName>
                                        </p:attrNameLst>
                                      </p:cBhvr>
                                      <p:to>
                                        <p:strVal val="visible"/>
                                      </p:to>
                                    </p:set>
                                  </p:childTnLst>
                                </p:cTn>
                              </p:par>
                            </p:childTnLst>
                          </p:cTn>
                        </p:par>
                        <p:par>
                          <p:cTn id="426" fill="hold" nodeType="afterGroup">
                            <p:stCondLst>
                              <p:cond delay="47000"/>
                            </p:stCondLst>
                            <p:childTnLst>
                              <p:par>
                                <p:cTn id="427" presetID="1" presetClass="entr" presetSubtype="0" fill="hold" nodeType="afterEffect">
                                  <p:stCondLst>
                                    <p:cond delay="1000"/>
                                  </p:stCondLst>
                                  <p:childTnLst>
                                    <p:set>
                                      <p:cBhvr>
                                        <p:cTn id="428" dur="1" fill="hold">
                                          <p:stCondLst>
                                            <p:cond delay="0"/>
                                          </p:stCondLst>
                                        </p:cTn>
                                        <p:tgtEl>
                                          <p:spTgt spid="187"/>
                                        </p:tgtEl>
                                        <p:attrNameLst>
                                          <p:attrName>style.visibility</p:attrName>
                                        </p:attrNameLst>
                                      </p:cBhvr>
                                      <p:to>
                                        <p:strVal val="visible"/>
                                      </p:to>
                                    </p:set>
                                  </p:childTnLst>
                                </p:cTn>
                              </p:par>
                            </p:childTnLst>
                          </p:cTn>
                        </p:par>
                        <p:par>
                          <p:cTn id="429" fill="hold" nodeType="afterGroup">
                            <p:stCondLst>
                              <p:cond delay="48000"/>
                            </p:stCondLst>
                            <p:childTnLst>
                              <p:par>
                                <p:cTn id="430" presetID="1" presetClass="entr" presetSubtype="0" fill="hold" nodeType="afterEffect">
                                  <p:stCondLst>
                                    <p:cond delay="1000"/>
                                  </p:stCondLst>
                                  <p:childTnLst>
                                    <p:set>
                                      <p:cBhvr>
                                        <p:cTn id="431" dur="1" fill="hold">
                                          <p:stCondLst>
                                            <p:cond delay="0"/>
                                          </p:stCondLst>
                                        </p:cTn>
                                        <p:tgtEl>
                                          <p:spTgt spid="188"/>
                                        </p:tgtEl>
                                        <p:attrNameLst>
                                          <p:attrName>style.visibility</p:attrName>
                                        </p:attrNameLst>
                                      </p:cBhvr>
                                      <p:to>
                                        <p:strVal val="visible"/>
                                      </p:to>
                                    </p:set>
                                  </p:childTnLst>
                                </p:cTn>
                              </p:par>
                            </p:childTnLst>
                          </p:cTn>
                        </p:par>
                        <p:par>
                          <p:cTn id="432" fill="hold" nodeType="afterGroup">
                            <p:stCondLst>
                              <p:cond delay="49000"/>
                            </p:stCondLst>
                            <p:childTnLst>
                              <p:par>
                                <p:cTn id="433" presetID="1" presetClass="entr" presetSubtype="0" fill="hold" nodeType="afterEffect">
                                  <p:stCondLst>
                                    <p:cond delay="1000"/>
                                  </p:stCondLst>
                                  <p:childTnLst>
                                    <p:set>
                                      <p:cBhvr>
                                        <p:cTn id="434" dur="1" fill="hold">
                                          <p:stCondLst>
                                            <p:cond delay="0"/>
                                          </p:stCondLst>
                                        </p:cTn>
                                        <p:tgtEl>
                                          <p:spTgt spid="189"/>
                                        </p:tgtEl>
                                        <p:attrNameLst>
                                          <p:attrName>style.visibility</p:attrName>
                                        </p:attrNameLst>
                                      </p:cBhvr>
                                      <p:to>
                                        <p:strVal val="visible"/>
                                      </p:to>
                                    </p:set>
                                  </p:childTnLst>
                                </p:cTn>
                              </p:par>
                            </p:childTnLst>
                          </p:cTn>
                        </p:par>
                        <p:par>
                          <p:cTn id="435" fill="hold" nodeType="afterGroup">
                            <p:stCondLst>
                              <p:cond delay="50000"/>
                            </p:stCondLst>
                            <p:childTnLst>
                              <p:par>
                                <p:cTn id="436" presetID="1" presetClass="entr" presetSubtype="0" fill="hold" nodeType="afterEffect">
                                  <p:stCondLst>
                                    <p:cond delay="1000"/>
                                  </p:stCondLst>
                                  <p:childTnLst>
                                    <p:set>
                                      <p:cBhvr>
                                        <p:cTn id="437" dur="1" fill="hold">
                                          <p:stCondLst>
                                            <p:cond delay="0"/>
                                          </p:stCondLst>
                                        </p:cTn>
                                        <p:tgtEl>
                                          <p:spTgt spid="190"/>
                                        </p:tgtEl>
                                        <p:attrNameLst>
                                          <p:attrName>style.visibility</p:attrName>
                                        </p:attrNameLst>
                                      </p:cBhvr>
                                      <p:to>
                                        <p:strVal val="visible"/>
                                      </p:to>
                                    </p:set>
                                  </p:childTnLst>
                                </p:cTn>
                              </p:par>
                            </p:childTnLst>
                          </p:cTn>
                        </p:par>
                        <p:par>
                          <p:cTn id="438" fill="hold" nodeType="afterGroup">
                            <p:stCondLst>
                              <p:cond delay="51000"/>
                            </p:stCondLst>
                            <p:childTnLst>
                              <p:par>
                                <p:cTn id="439" presetID="1" presetClass="entr" presetSubtype="0" fill="hold" nodeType="afterEffect">
                                  <p:stCondLst>
                                    <p:cond delay="1000"/>
                                  </p:stCondLst>
                                  <p:childTnLst>
                                    <p:set>
                                      <p:cBhvr>
                                        <p:cTn id="440" dur="1" fill="hold">
                                          <p:stCondLst>
                                            <p:cond delay="0"/>
                                          </p:stCondLst>
                                        </p:cTn>
                                        <p:tgtEl>
                                          <p:spTgt spid="191"/>
                                        </p:tgtEl>
                                        <p:attrNameLst>
                                          <p:attrName>style.visibility</p:attrName>
                                        </p:attrNameLst>
                                      </p:cBhvr>
                                      <p:to>
                                        <p:strVal val="visible"/>
                                      </p:to>
                                    </p:set>
                                  </p:childTnLst>
                                </p:cTn>
                              </p:par>
                            </p:childTnLst>
                          </p:cTn>
                        </p:par>
                        <p:par>
                          <p:cTn id="441" fill="hold" nodeType="afterGroup">
                            <p:stCondLst>
                              <p:cond delay="52000"/>
                            </p:stCondLst>
                            <p:childTnLst>
                              <p:par>
                                <p:cTn id="442" presetID="1" presetClass="entr" presetSubtype="0" fill="hold" nodeType="afterEffect">
                                  <p:stCondLst>
                                    <p:cond delay="1000"/>
                                  </p:stCondLst>
                                  <p:childTnLst>
                                    <p:set>
                                      <p:cBhvr>
                                        <p:cTn id="443" dur="1" fill="hold">
                                          <p:stCondLst>
                                            <p:cond delay="0"/>
                                          </p:stCondLst>
                                        </p:cTn>
                                        <p:tgtEl>
                                          <p:spTgt spid="192"/>
                                        </p:tgtEl>
                                        <p:attrNameLst>
                                          <p:attrName>style.visibility</p:attrName>
                                        </p:attrNameLst>
                                      </p:cBhvr>
                                      <p:to>
                                        <p:strVal val="visible"/>
                                      </p:to>
                                    </p:set>
                                  </p:childTnLst>
                                </p:cTn>
                              </p:par>
                            </p:childTnLst>
                          </p:cTn>
                        </p:par>
                        <p:par>
                          <p:cTn id="444" fill="hold" nodeType="afterGroup">
                            <p:stCondLst>
                              <p:cond delay="53000"/>
                            </p:stCondLst>
                            <p:childTnLst>
                              <p:par>
                                <p:cTn id="445" presetID="1" presetClass="entr" presetSubtype="0" fill="hold" nodeType="afterEffect">
                                  <p:stCondLst>
                                    <p:cond delay="1000"/>
                                  </p:stCondLst>
                                  <p:childTnLst>
                                    <p:set>
                                      <p:cBhvr>
                                        <p:cTn id="446" dur="1" fill="hold">
                                          <p:stCondLst>
                                            <p:cond delay="0"/>
                                          </p:stCondLst>
                                        </p:cTn>
                                        <p:tgtEl>
                                          <p:spTgt spid="193"/>
                                        </p:tgtEl>
                                        <p:attrNameLst>
                                          <p:attrName>style.visibility</p:attrName>
                                        </p:attrNameLst>
                                      </p:cBhvr>
                                      <p:to>
                                        <p:strVal val="visible"/>
                                      </p:to>
                                    </p:set>
                                  </p:childTnLst>
                                </p:cTn>
                              </p:par>
                            </p:childTnLst>
                          </p:cTn>
                        </p:par>
                        <p:par>
                          <p:cTn id="447" fill="hold" nodeType="afterGroup">
                            <p:stCondLst>
                              <p:cond delay="54000"/>
                            </p:stCondLst>
                            <p:childTnLst>
                              <p:par>
                                <p:cTn id="448" presetID="1" presetClass="entr" presetSubtype="0" fill="hold" nodeType="afterEffect">
                                  <p:stCondLst>
                                    <p:cond delay="1000"/>
                                  </p:stCondLst>
                                  <p:childTnLst>
                                    <p:set>
                                      <p:cBhvr>
                                        <p:cTn id="449" dur="1" fill="hold">
                                          <p:stCondLst>
                                            <p:cond delay="0"/>
                                          </p:stCondLst>
                                        </p:cTn>
                                        <p:tgtEl>
                                          <p:spTgt spid="194"/>
                                        </p:tgtEl>
                                        <p:attrNameLst>
                                          <p:attrName>style.visibility</p:attrName>
                                        </p:attrNameLst>
                                      </p:cBhvr>
                                      <p:to>
                                        <p:strVal val="visible"/>
                                      </p:to>
                                    </p:set>
                                  </p:childTnLst>
                                </p:cTn>
                              </p:par>
                            </p:childTnLst>
                          </p:cTn>
                        </p:par>
                        <p:par>
                          <p:cTn id="450" fill="hold" nodeType="afterGroup">
                            <p:stCondLst>
                              <p:cond delay="55000"/>
                            </p:stCondLst>
                            <p:childTnLst>
                              <p:par>
                                <p:cTn id="451" presetID="1" presetClass="entr" presetSubtype="0" fill="hold" nodeType="afterEffect">
                                  <p:stCondLst>
                                    <p:cond delay="1000"/>
                                  </p:stCondLst>
                                  <p:childTnLst>
                                    <p:set>
                                      <p:cBhvr>
                                        <p:cTn id="452" dur="1" fill="hold">
                                          <p:stCondLst>
                                            <p:cond delay="0"/>
                                          </p:stCondLst>
                                        </p:cTn>
                                        <p:tgtEl>
                                          <p:spTgt spid="195"/>
                                        </p:tgtEl>
                                        <p:attrNameLst>
                                          <p:attrName>style.visibility</p:attrName>
                                        </p:attrNameLst>
                                      </p:cBhvr>
                                      <p:to>
                                        <p:strVal val="visible"/>
                                      </p:to>
                                    </p:set>
                                  </p:childTnLst>
                                </p:cTn>
                              </p:par>
                            </p:childTnLst>
                          </p:cTn>
                        </p:par>
                        <p:par>
                          <p:cTn id="453" fill="hold" nodeType="afterGroup">
                            <p:stCondLst>
                              <p:cond delay="56000"/>
                            </p:stCondLst>
                            <p:childTnLst>
                              <p:par>
                                <p:cTn id="454" presetID="1" presetClass="entr" presetSubtype="0" fill="hold" nodeType="afterEffect">
                                  <p:stCondLst>
                                    <p:cond delay="1000"/>
                                  </p:stCondLst>
                                  <p:childTnLst>
                                    <p:set>
                                      <p:cBhvr>
                                        <p:cTn id="455" dur="1" fill="hold">
                                          <p:stCondLst>
                                            <p:cond delay="0"/>
                                          </p:stCondLst>
                                        </p:cTn>
                                        <p:tgtEl>
                                          <p:spTgt spid="196"/>
                                        </p:tgtEl>
                                        <p:attrNameLst>
                                          <p:attrName>style.visibility</p:attrName>
                                        </p:attrNameLst>
                                      </p:cBhvr>
                                      <p:to>
                                        <p:strVal val="visible"/>
                                      </p:to>
                                    </p:set>
                                  </p:childTnLst>
                                </p:cTn>
                              </p:par>
                            </p:childTnLst>
                          </p:cTn>
                        </p:par>
                        <p:par>
                          <p:cTn id="456" fill="hold" nodeType="afterGroup">
                            <p:stCondLst>
                              <p:cond delay="57000"/>
                            </p:stCondLst>
                            <p:childTnLst>
                              <p:par>
                                <p:cTn id="457" presetID="1" presetClass="entr" presetSubtype="0" fill="hold" nodeType="afterEffect">
                                  <p:stCondLst>
                                    <p:cond delay="1000"/>
                                  </p:stCondLst>
                                  <p:childTnLst>
                                    <p:set>
                                      <p:cBhvr>
                                        <p:cTn id="458" dur="1" fill="hold">
                                          <p:stCondLst>
                                            <p:cond delay="0"/>
                                          </p:stCondLst>
                                        </p:cTn>
                                        <p:tgtEl>
                                          <p:spTgt spid="197"/>
                                        </p:tgtEl>
                                        <p:attrNameLst>
                                          <p:attrName>style.visibility</p:attrName>
                                        </p:attrNameLst>
                                      </p:cBhvr>
                                      <p:to>
                                        <p:strVal val="visible"/>
                                      </p:to>
                                    </p:set>
                                  </p:childTnLst>
                                </p:cTn>
                              </p:par>
                            </p:childTnLst>
                          </p:cTn>
                        </p:par>
                        <p:par>
                          <p:cTn id="459" fill="hold" nodeType="afterGroup">
                            <p:stCondLst>
                              <p:cond delay="58000"/>
                            </p:stCondLst>
                            <p:childTnLst>
                              <p:par>
                                <p:cTn id="460" presetID="1" presetClass="entr" presetSubtype="0" fill="hold" nodeType="afterEffect">
                                  <p:stCondLst>
                                    <p:cond delay="1000"/>
                                  </p:stCondLst>
                                  <p:childTnLst>
                                    <p:set>
                                      <p:cBhvr>
                                        <p:cTn id="461" dur="1" fill="hold">
                                          <p:stCondLst>
                                            <p:cond delay="0"/>
                                          </p:stCondLst>
                                        </p:cTn>
                                        <p:tgtEl>
                                          <p:spTgt spid="198"/>
                                        </p:tgtEl>
                                        <p:attrNameLst>
                                          <p:attrName>style.visibility</p:attrName>
                                        </p:attrNameLst>
                                      </p:cBhvr>
                                      <p:to>
                                        <p:strVal val="visible"/>
                                      </p:to>
                                    </p:set>
                                  </p:childTnLst>
                                </p:cTn>
                              </p:par>
                            </p:childTnLst>
                          </p:cTn>
                        </p:par>
                        <p:par>
                          <p:cTn id="462" fill="hold" nodeType="afterGroup">
                            <p:stCondLst>
                              <p:cond delay="59000"/>
                            </p:stCondLst>
                            <p:childTnLst>
                              <p:par>
                                <p:cTn id="463" presetID="1" presetClass="entr" presetSubtype="0" fill="hold" nodeType="afterEffect">
                                  <p:stCondLst>
                                    <p:cond delay="1000"/>
                                  </p:stCondLst>
                                  <p:childTnLst>
                                    <p:set>
                                      <p:cBhvr>
                                        <p:cTn id="464" dur="1" fill="hold">
                                          <p:stCondLst>
                                            <p:cond delay="0"/>
                                          </p:stCondLst>
                                        </p:cTn>
                                        <p:tgtEl>
                                          <p:spTgt spid="199"/>
                                        </p:tgtEl>
                                        <p:attrNameLst>
                                          <p:attrName>style.visibility</p:attrName>
                                        </p:attrNameLst>
                                      </p:cBhvr>
                                      <p:to>
                                        <p:strVal val="visible"/>
                                      </p:to>
                                    </p:set>
                                  </p:childTnLst>
                                </p:cTn>
                              </p:par>
                            </p:childTnLst>
                          </p:cTn>
                        </p:par>
                        <p:par>
                          <p:cTn id="465" fill="hold" nodeType="afterGroup">
                            <p:stCondLst>
                              <p:cond delay="60000"/>
                            </p:stCondLst>
                            <p:childTnLst>
                              <p:par>
                                <p:cTn id="466" presetID="1" presetClass="entr" presetSubtype="0" fill="hold" nodeType="afterEffect">
                                  <p:stCondLst>
                                    <p:cond delay="0"/>
                                  </p:stCondLst>
                                  <p:childTnLst>
                                    <p:set>
                                      <p:cBhvr>
                                        <p:cTn id="467"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37"/>
                  </p:tgtEl>
                </p:cond>
              </p:nextCondLst>
            </p:seq>
          </p:childTnLst>
        </p:cTn>
      </p:par>
    </p:tnLst>
    <p:bldLst>
      <p:bldP spid="253" grpId="0"/>
      <p:bldP spid="223" grpId="0"/>
      <p:bldP spid="224" grpId="0"/>
      <p:bldP spid="225" grpId="0"/>
      <p:bldP spid="228" grpId="0"/>
      <p:bldP spid="229" grpId="0"/>
      <p:bldP spid="230" grpId="0"/>
      <p:bldP spid="233" grpId="0"/>
      <p:bldP spid="234" grpId="0"/>
      <p:bldP spid="235" grpId="0"/>
      <p:bldP spid="238" grpId="0"/>
      <p:bldP spid="239" grpId="0"/>
      <p:bldP spid="240" grpId="0"/>
      <p:bldP spid="243" grpId="0"/>
      <p:bldP spid="244" grpId="0"/>
      <p:bldP spid="245" grpId="0"/>
      <p:bldP spid="248" grpId="0"/>
      <p:bldP spid="249" grpId="0"/>
      <p:bldP spid="250" grpId="0"/>
      <p:bldP spid="254" grpId="0"/>
      <p:bldP spid="255" grpId="0"/>
      <p:bldP spid="210" grpId="0" animBg="1"/>
      <p:bldP spid="210" grpId="1" animBg="1"/>
      <p:bldP spid="210" grpId="2" animBg="1"/>
      <p:bldP spid="210" grpId="3" animBg="1"/>
      <p:bldP spid="210" grpId="4" animBg="1"/>
      <p:bldP spid="210" grpId="5" animBg="1"/>
      <p:bldP spid="210" grpId="6" animBg="1"/>
      <p:bldP spid="210" grpId="7" animBg="1"/>
      <p:bldP spid="210" grpId="8" animBg="1"/>
      <p:bldP spid="210" grpId="9" animBg="1"/>
      <p:bldP spid="210" grpId="10" animBg="1"/>
      <p:bldP spid="210" grpId="11" animBg="1"/>
      <p:bldP spid="210" grpId="12" animBg="1"/>
      <p:bldP spid="210" grpId="13" animBg="1"/>
      <p:bldP spid="210" grpId="14" animBg="1"/>
      <p:bldP spid="210" grpId="15" animBg="1"/>
      <p:bldP spid="210" grpId="16" animBg="1"/>
      <p:bldP spid="210" grpId="17" animBg="1"/>
      <p:bldP spid="210" grpId="18" animBg="1"/>
      <p:bldP spid="210" grpId="19" animBg="1"/>
      <p:bldP spid="210" grpId="20" animBg="1"/>
      <p:bldP spid="210" grpId="21" animBg="1"/>
      <p:bldP spid="210" grpId="22" animBg="1"/>
      <p:bldP spid="210" grpId="23" animBg="1"/>
      <p:bldP spid="210" grpId="24" animBg="1"/>
      <p:bldP spid="210" grpId="25" animBg="1"/>
      <p:bldP spid="210" grpId="26" animBg="1"/>
      <p:bldP spid="210" grpId="27" animBg="1"/>
      <p:bldP spid="210" grpId="28" animBg="1"/>
      <p:bldP spid="210" grpId="29" animBg="1"/>
      <p:bldP spid="210" grpId="30" animBg="1"/>
      <p:bldP spid="210" grpId="31" animBg="1"/>
      <p:bldP spid="210" grpId="32" animBg="1"/>
      <p:bldP spid="210" grpId="33" animBg="1"/>
      <p:bldP spid="210" grpId="34" animBg="1"/>
      <p:bldP spid="210" grpId="35" animBg="1"/>
      <p:bldP spid="210" grpId="36" animBg="1"/>
      <p:bldP spid="210" grpId="37" animBg="1"/>
      <p:bldP spid="210" grpId="38" animBg="1"/>
      <p:bldP spid="210" grpId="39" animBg="1"/>
      <p:bldP spid="210" grpId="40" animBg="1"/>
      <p:bldP spid="210" grpId="41"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a:extLst>
              <a:ext uri="{FF2B5EF4-FFF2-40B4-BE49-F238E27FC236}">
                <a16:creationId xmlns:a16="http://schemas.microsoft.com/office/drawing/2014/main" id="{B1DA1B3D-126E-7B8A-1EA0-C9C657F31161}"/>
              </a:ext>
            </a:extLst>
          </p:cNvPr>
          <p:cNvPicPr>
            <a:picLocks noChangeAspect="1"/>
          </p:cNvPicPr>
          <p:nvPr/>
        </p:nvPicPr>
        <p:blipFill>
          <a:blip r:embed="rId2">
            <a:extLst>
              <a:ext uri="{28A0092B-C50C-407E-A947-70E740481C1C}">
                <a14:useLocalDpi xmlns:a14="http://schemas.microsoft.com/office/drawing/2010/main" val="0"/>
              </a:ext>
            </a:extLst>
          </a:blip>
          <a:srcRect t="233"/>
          <a:stretch>
            <a:fillRect/>
          </a:stretch>
        </p:blipFill>
        <p:spPr bwMode="auto">
          <a:xfrm>
            <a:off x="2111376" y="1543050"/>
            <a:ext cx="794067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269">
            <a:extLst>
              <a:ext uri="{FF2B5EF4-FFF2-40B4-BE49-F238E27FC236}">
                <a16:creationId xmlns:a16="http://schemas.microsoft.com/office/drawing/2014/main" id="{4092DE4A-CB4B-2CA2-0CA1-FCA787EE4C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05839" y="2401888"/>
            <a:ext cx="884237"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71">
            <a:extLst>
              <a:ext uri="{FF2B5EF4-FFF2-40B4-BE49-F238E27FC236}">
                <a16:creationId xmlns:a16="http://schemas.microsoft.com/office/drawing/2014/main" id="{8549CFB9-E393-3224-35FD-189A3A11EC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37489" y="2401888"/>
            <a:ext cx="884237"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72">
            <a:extLst>
              <a:ext uri="{FF2B5EF4-FFF2-40B4-BE49-F238E27FC236}">
                <a16:creationId xmlns:a16="http://schemas.microsoft.com/office/drawing/2014/main" id="{4EB32BEB-02F7-53C1-5045-4D4C56F638E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78664" y="2489200"/>
            <a:ext cx="884237"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73">
            <a:extLst>
              <a:ext uri="{FF2B5EF4-FFF2-40B4-BE49-F238E27FC236}">
                <a16:creationId xmlns:a16="http://schemas.microsoft.com/office/drawing/2014/main" id="{4FDCD1C2-DD40-577B-A714-D12B7311E4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96025" y="2401888"/>
            <a:ext cx="88265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74">
            <a:extLst>
              <a:ext uri="{FF2B5EF4-FFF2-40B4-BE49-F238E27FC236}">
                <a16:creationId xmlns:a16="http://schemas.microsoft.com/office/drawing/2014/main" id="{8D49C841-9254-32AF-EEE6-62B88E6209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49900" y="2489200"/>
            <a:ext cx="884238"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75">
            <a:extLst>
              <a:ext uri="{FF2B5EF4-FFF2-40B4-BE49-F238E27FC236}">
                <a16:creationId xmlns:a16="http://schemas.microsoft.com/office/drawing/2014/main" id="{84E7B984-FA3D-C017-0C31-67DCB0AA39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8375" y="2401888"/>
            <a:ext cx="884238"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76">
            <a:extLst>
              <a:ext uri="{FF2B5EF4-FFF2-40B4-BE49-F238E27FC236}">
                <a16:creationId xmlns:a16="http://schemas.microsoft.com/office/drawing/2014/main" id="{A7C6604D-5E69-9758-E3B4-AFFC1AA16A2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57650" y="2489200"/>
            <a:ext cx="884238"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277">
            <a:extLst>
              <a:ext uri="{FF2B5EF4-FFF2-40B4-BE49-F238E27FC236}">
                <a16:creationId xmlns:a16="http://schemas.microsoft.com/office/drawing/2014/main" id="{08A1A64C-A796-5B92-B585-662C2BF33E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24225" y="2401888"/>
            <a:ext cx="884238"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278">
            <a:extLst>
              <a:ext uri="{FF2B5EF4-FFF2-40B4-BE49-F238E27FC236}">
                <a16:creationId xmlns:a16="http://schemas.microsoft.com/office/drawing/2014/main" id="{C17F3C88-055D-BAE2-9CDD-A9B428B5D73B}"/>
              </a:ext>
            </a:extLst>
          </p:cNvPr>
          <p:cNvPicPr>
            <a:picLocks noChangeAspect="1"/>
          </p:cNvPicPr>
          <p:nvPr/>
        </p:nvPicPr>
        <p:blipFill>
          <a:blip r:embed="rId4">
            <a:extLst>
              <a:ext uri="{28A0092B-C50C-407E-A947-70E740481C1C}">
                <a14:useLocalDpi xmlns:a14="http://schemas.microsoft.com/office/drawing/2010/main" val="0"/>
              </a:ext>
            </a:extLst>
          </a:blip>
          <a:srcRect b="76497"/>
          <a:stretch>
            <a:fillRect/>
          </a:stretch>
        </p:blipFill>
        <p:spPr bwMode="auto">
          <a:xfrm>
            <a:off x="2654300" y="3573463"/>
            <a:ext cx="8842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rrect 1">
            <a:extLst>
              <a:ext uri="{FF2B5EF4-FFF2-40B4-BE49-F238E27FC236}">
                <a16:creationId xmlns:a16="http://schemas.microsoft.com/office/drawing/2014/main" id="{813A3167-984F-8A9F-BE7C-52D3DA983BDB}"/>
              </a:ext>
            </a:extLst>
          </p:cNvPr>
          <p:cNvSpPr/>
          <p:nvPr/>
        </p:nvSpPr>
        <p:spPr>
          <a:xfrm>
            <a:off x="2814638" y="363378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e</a:t>
            </a:r>
          </a:p>
        </p:txBody>
      </p:sp>
      <p:sp>
        <p:nvSpPr>
          <p:cNvPr id="222" name="correct 1">
            <a:extLst>
              <a:ext uri="{FF2B5EF4-FFF2-40B4-BE49-F238E27FC236}">
                <a16:creationId xmlns:a16="http://schemas.microsoft.com/office/drawing/2014/main" id="{5E3F291E-CF6D-DD97-EC7C-7E13655118C7}"/>
              </a:ext>
            </a:extLst>
          </p:cNvPr>
          <p:cNvSpPr/>
          <p:nvPr/>
        </p:nvSpPr>
        <p:spPr>
          <a:xfrm>
            <a:off x="3482975" y="397033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n</a:t>
            </a:r>
          </a:p>
        </p:txBody>
      </p:sp>
      <p:sp>
        <p:nvSpPr>
          <p:cNvPr id="223" name="Oval 222">
            <a:extLst>
              <a:ext uri="{FF2B5EF4-FFF2-40B4-BE49-F238E27FC236}">
                <a16:creationId xmlns:a16="http://schemas.microsoft.com/office/drawing/2014/main" id="{441A6212-693E-AFA0-0494-ECC11D214711}"/>
              </a:ext>
            </a:extLst>
          </p:cNvPr>
          <p:cNvSpPr/>
          <p:nvPr/>
        </p:nvSpPr>
        <p:spPr>
          <a:xfrm>
            <a:off x="3471863" y="32575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a</a:t>
            </a:r>
          </a:p>
        </p:txBody>
      </p:sp>
      <p:sp>
        <p:nvSpPr>
          <p:cNvPr id="224" name="Oval 223">
            <a:extLst>
              <a:ext uri="{FF2B5EF4-FFF2-40B4-BE49-F238E27FC236}">
                <a16:creationId xmlns:a16="http://schemas.microsoft.com/office/drawing/2014/main" id="{38117F6E-7945-E0A9-A17E-F077A851BD01}"/>
              </a:ext>
            </a:extLst>
          </p:cNvPr>
          <p:cNvSpPr/>
          <p:nvPr/>
        </p:nvSpPr>
        <p:spPr>
          <a:xfrm>
            <a:off x="3471863" y="2562225"/>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o</a:t>
            </a:r>
          </a:p>
        </p:txBody>
      </p:sp>
      <p:sp>
        <p:nvSpPr>
          <p:cNvPr id="225" name="Oval 224">
            <a:extLst>
              <a:ext uri="{FF2B5EF4-FFF2-40B4-BE49-F238E27FC236}">
                <a16:creationId xmlns:a16="http://schemas.microsoft.com/office/drawing/2014/main" id="{EDE96754-7416-20D6-2174-0A60474621D2}"/>
              </a:ext>
            </a:extLst>
          </p:cNvPr>
          <p:cNvSpPr/>
          <p:nvPr/>
        </p:nvSpPr>
        <p:spPr>
          <a:xfrm>
            <a:off x="3490913" y="467360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i</a:t>
            </a:r>
          </a:p>
        </p:txBody>
      </p:sp>
      <p:sp>
        <p:nvSpPr>
          <p:cNvPr id="227" name="correct 1">
            <a:extLst>
              <a:ext uri="{FF2B5EF4-FFF2-40B4-BE49-F238E27FC236}">
                <a16:creationId xmlns:a16="http://schemas.microsoft.com/office/drawing/2014/main" id="{D50FB99B-EDB9-4D7C-878C-430F90EF8117}"/>
              </a:ext>
            </a:extLst>
          </p:cNvPr>
          <p:cNvSpPr/>
          <p:nvPr/>
        </p:nvSpPr>
        <p:spPr>
          <a:xfrm>
            <a:off x="4216400" y="468153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c</a:t>
            </a:r>
          </a:p>
        </p:txBody>
      </p:sp>
      <p:sp>
        <p:nvSpPr>
          <p:cNvPr id="228" name="Oval 227">
            <a:extLst>
              <a:ext uri="{FF2B5EF4-FFF2-40B4-BE49-F238E27FC236}">
                <a16:creationId xmlns:a16="http://schemas.microsoft.com/office/drawing/2014/main" id="{E2ADC53A-4E24-7C9D-F62A-F3474E9C4FE9}"/>
              </a:ext>
            </a:extLst>
          </p:cNvPr>
          <p:cNvSpPr/>
          <p:nvPr/>
        </p:nvSpPr>
        <p:spPr>
          <a:xfrm>
            <a:off x="4206875" y="32575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f</a:t>
            </a:r>
          </a:p>
        </p:txBody>
      </p:sp>
      <p:sp>
        <p:nvSpPr>
          <p:cNvPr id="229" name="Oval 228">
            <a:extLst>
              <a:ext uri="{FF2B5EF4-FFF2-40B4-BE49-F238E27FC236}">
                <a16:creationId xmlns:a16="http://schemas.microsoft.com/office/drawing/2014/main" id="{B70011E3-D980-8854-8C37-ACE312882F97}"/>
              </a:ext>
            </a:extLst>
          </p:cNvPr>
          <p:cNvSpPr/>
          <p:nvPr/>
        </p:nvSpPr>
        <p:spPr>
          <a:xfrm>
            <a:off x="4206875" y="398780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y</a:t>
            </a:r>
          </a:p>
        </p:txBody>
      </p:sp>
      <p:sp>
        <p:nvSpPr>
          <p:cNvPr id="230" name="Oval 229">
            <a:extLst>
              <a:ext uri="{FF2B5EF4-FFF2-40B4-BE49-F238E27FC236}">
                <a16:creationId xmlns:a16="http://schemas.microsoft.com/office/drawing/2014/main" id="{76067E7E-140A-0B9B-4F24-0BE26248134E}"/>
              </a:ext>
            </a:extLst>
          </p:cNvPr>
          <p:cNvSpPr/>
          <p:nvPr/>
        </p:nvSpPr>
        <p:spPr>
          <a:xfrm>
            <a:off x="4222750" y="2549525"/>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e</a:t>
            </a:r>
          </a:p>
        </p:txBody>
      </p:sp>
      <p:sp>
        <p:nvSpPr>
          <p:cNvPr id="232" name="correct 1">
            <a:extLst>
              <a:ext uri="{FF2B5EF4-FFF2-40B4-BE49-F238E27FC236}">
                <a16:creationId xmlns:a16="http://schemas.microsoft.com/office/drawing/2014/main" id="{03AE6180-082F-443A-37CD-78AE4C47EEC2}"/>
              </a:ext>
            </a:extLst>
          </p:cNvPr>
          <p:cNvSpPr/>
          <p:nvPr/>
        </p:nvSpPr>
        <p:spPr>
          <a:xfrm>
            <a:off x="4935538" y="401320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l</a:t>
            </a:r>
          </a:p>
        </p:txBody>
      </p:sp>
      <p:sp>
        <p:nvSpPr>
          <p:cNvPr id="233" name="Oval 232">
            <a:extLst>
              <a:ext uri="{FF2B5EF4-FFF2-40B4-BE49-F238E27FC236}">
                <a16:creationId xmlns:a16="http://schemas.microsoft.com/office/drawing/2014/main" id="{5B180433-DDCC-3FCF-FBB7-68149A0D954E}"/>
              </a:ext>
            </a:extLst>
          </p:cNvPr>
          <p:cNvSpPr/>
          <p:nvPr/>
        </p:nvSpPr>
        <p:spPr>
          <a:xfrm>
            <a:off x="4927600" y="32575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s</a:t>
            </a:r>
          </a:p>
        </p:txBody>
      </p:sp>
      <p:sp>
        <p:nvSpPr>
          <p:cNvPr id="234" name="Oval 233">
            <a:extLst>
              <a:ext uri="{FF2B5EF4-FFF2-40B4-BE49-F238E27FC236}">
                <a16:creationId xmlns:a16="http://schemas.microsoft.com/office/drawing/2014/main" id="{3C204A03-5595-6D61-C5FB-656D1F0C058B}"/>
              </a:ext>
            </a:extLst>
          </p:cNvPr>
          <p:cNvSpPr/>
          <p:nvPr/>
        </p:nvSpPr>
        <p:spPr>
          <a:xfrm>
            <a:off x="4927600" y="2562225"/>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m</a:t>
            </a:r>
          </a:p>
        </p:txBody>
      </p:sp>
      <p:sp>
        <p:nvSpPr>
          <p:cNvPr id="235" name="Oval 234">
            <a:extLst>
              <a:ext uri="{FF2B5EF4-FFF2-40B4-BE49-F238E27FC236}">
                <a16:creationId xmlns:a16="http://schemas.microsoft.com/office/drawing/2014/main" id="{DB4F1656-A4F7-CB9B-35A7-28D6B1334441}"/>
              </a:ext>
            </a:extLst>
          </p:cNvPr>
          <p:cNvSpPr/>
          <p:nvPr/>
        </p:nvSpPr>
        <p:spPr>
          <a:xfrm>
            <a:off x="4941888" y="467360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x</a:t>
            </a:r>
          </a:p>
        </p:txBody>
      </p:sp>
      <p:sp>
        <p:nvSpPr>
          <p:cNvPr id="237" name="correct 1">
            <a:extLst>
              <a:ext uri="{FF2B5EF4-FFF2-40B4-BE49-F238E27FC236}">
                <a16:creationId xmlns:a16="http://schemas.microsoft.com/office/drawing/2014/main" id="{78697344-9491-B771-C7A4-96C5A679368E}"/>
              </a:ext>
            </a:extLst>
          </p:cNvPr>
          <p:cNvSpPr/>
          <p:nvPr/>
        </p:nvSpPr>
        <p:spPr>
          <a:xfrm>
            <a:off x="5707063" y="32575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o</a:t>
            </a:r>
          </a:p>
        </p:txBody>
      </p:sp>
      <p:sp>
        <p:nvSpPr>
          <p:cNvPr id="238" name="Oval 237">
            <a:extLst>
              <a:ext uri="{FF2B5EF4-FFF2-40B4-BE49-F238E27FC236}">
                <a16:creationId xmlns:a16="http://schemas.microsoft.com/office/drawing/2014/main" id="{AE038988-7F50-5D68-30DD-FC5587F0FCD9}"/>
              </a:ext>
            </a:extLst>
          </p:cNvPr>
          <p:cNvSpPr/>
          <p:nvPr/>
        </p:nvSpPr>
        <p:spPr>
          <a:xfrm>
            <a:off x="5727700" y="255270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w</a:t>
            </a:r>
          </a:p>
        </p:txBody>
      </p:sp>
      <p:sp>
        <p:nvSpPr>
          <p:cNvPr id="239" name="Oval 238">
            <a:extLst>
              <a:ext uri="{FF2B5EF4-FFF2-40B4-BE49-F238E27FC236}">
                <a16:creationId xmlns:a16="http://schemas.microsoft.com/office/drawing/2014/main" id="{7AA89387-19C7-82B7-9C55-3984E1D3B01A}"/>
              </a:ext>
            </a:extLst>
          </p:cNvPr>
          <p:cNvSpPr/>
          <p:nvPr/>
        </p:nvSpPr>
        <p:spPr>
          <a:xfrm>
            <a:off x="5700713" y="398780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e</a:t>
            </a:r>
          </a:p>
        </p:txBody>
      </p:sp>
      <p:sp>
        <p:nvSpPr>
          <p:cNvPr id="240" name="Oval 239">
            <a:extLst>
              <a:ext uri="{FF2B5EF4-FFF2-40B4-BE49-F238E27FC236}">
                <a16:creationId xmlns:a16="http://schemas.microsoft.com/office/drawing/2014/main" id="{32C8FFC9-A8E8-4B92-3A73-EC596C206F6B}"/>
              </a:ext>
            </a:extLst>
          </p:cNvPr>
          <p:cNvSpPr/>
          <p:nvPr/>
        </p:nvSpPr>
        <p:spPr>
          <a:xfrm>
            <a:off x="5711825" y="467360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c</a:t>
            </a:r>
          </a:p>
        </p:txBody>
      </p:sp>
      <p:sp>
        <p:nvSpPr>
          <p:cNvPr id="242" name="correct 1">
            <a:extLst>
              <a:ext uri="{FF2B5EF4-FFF2-40B4-BE49-F238E27FC236}">
                <a16:creationId xmlns:a16="http://schemas.microsoft.com/office/drawing/2014/main" id="{556BB0CD-DD06-3D17-6B25-7CABFDD252BA}"/>
              </a:ext>
            </a:extLst>
          </p:cNvPr>
          <p:cNvSpPr/>
          <p:nvPr/>
        </p:nvSpPr>
        <p:spPr>
          <a:xfrm>
            <a:off x="6453188" y="470058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s</a:t>
            </a:r>
          </a:p>
        </p:txBody>
      </p:sp>
      <p:sp>
        <p:nvSpPr>
          <p:cNvPr id="243" name="Oval 242">
            <a:extLst>
              <a:ext uri="{FF2B5EF4-FFF2-40B4-BE49-F238E27FC236}">
                <a16:creationId xmlns:a16="http://schemas.microsoft.com/office/drawing/2014/main" id="{1F47C62F-C7CA-8B4E-0C93-CEA53670B3E6}"/>
              </a:ext>
            </a:extLst>
          </p:cNvPr>
          <p:cNvSpPr/>
          <p:nvPr/>
        </p:nvSpPr>
        <p:spPr>
          <a:xfrm>
            <a:off x="6446838" y="32575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r</a:t>
            </a:r>
          </a:p>
        </p:txBody>
      </p:sp>
      <p:sp>
        <p:nvSpPr>
          <p:cNvPr id="244" name="Oval 243">
            <a:extLst>
              <a:ext uri="{FF2B5EF4-FFF2-40B4-BE49-F238E27FC236}">
                <a16:creationId xmlns:a16="http://schemas.microsoft.com/office/drawing/2014/main" id="{55F5A074-1ABC-512B-BF85-165876443E6E}"/>
              </a:ext>
            </a:extLst>
          </p:cNvPr>
          <p:cNvSpPr/>
          <p:nvPr/>
        </p:nvSpPr>
        <p:spPr>
          <a:xfrm>
            <a:off x="6446838" y="398780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v</a:t>
            </a:r>
          </a:p>
        </p:txBody>
      </p:sp>
      <p:sp>
        <p:nvSpPr>
          <p:cNvPr id="245" name="Oval 244">
            <a:extLst>
              <a:ext uri="{FF2B5EF4-FFF2-40B4-BE49-F238E27FC236}">
                <a16:creationId xmlns:a16="http://schemas.microsoft.com/office/drawing/2014/main" id="{DC797C12-C463-B8EC-AC8E-BF7578931C20}"/>
              </a:ext>
            </a:extLst>
          </p:cNvPr>
          <p:cNvSpPr/>
          <p:nvPr/>
        </p:nvSpPr>
        <p:spPr>
          <a:xfrm>
            <a:off x="6456363" y="253523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z</a:t>
            </a:r>
          </a:p>
        </p:txBody>
      </p:sp>
      <p:sp>
        <p:nvSpPr>
          <p:cNvPr id="247" name="correct 1">
            <a:extLst>
              <a:ext uri="{FF2B5EF4-FFF2-40B4-BE49-F238E27FC236}">
                <a16:creationId xmlns:a16="http://schemas.microsoft.com/office/drawing/2014/main" id="{AF61AA46-1775-40DB-5BA6-895BBFE7A723}"/>
              </a:ext>
            </a:extLst>
          </p:cNvPr>
          <p:cNvSpPr/>
          <p:nvPr/>
        </p:nvSpPr>
        <p:spPr>
          <a:xfrm>
            <a:off x="7235825" y="2549525"/>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u</a:t>
            </a:r>
          </a:p>
        </p:txBody>
      </p:sp>
      <p:sp>
        <p:nvSpPr>
          <p:cNvPr id="248" name="Oval 247">
            <a:extLst>
              <a:ext uri="{FF2B5EF4-FFF2-40B4-BE49-F238E27FC236}">
                <a16:creationId xmlns:a16="http://schemas.microsoft.com/office/drawing/2014/main" id="{CCC81435-7309-2104-E611-FD1BD580232D}"/>
              </a:ext>
            </a:extLst>
          </p:cNvPr>
          <p:cNvSpPr/>
          <p:nvPr/>
        </p:nvSpPr>
        <p:spPr>
          <a:xfrm>
            <a:off x="7232650" y="32575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l</a:t>
            </a:r>
          </a:p>
        </p:txBody>
      </p:sp>
      <p:sp>
        <p:nvSpPr>
          <p:cNvPr id="249" name="Oval 248">
            <a:extLst>
              <a:ext uri="{FF2B5EF4-FFF2-40B4-BE49-F238E27FC236}">
                <a16:creationId xmlns:a16="http://schemas.microsoft.com/office/drawing/2014/main" id="{BAE3554D-9EBE-736E-C9D5-AE28E2E90D13}"/>
              </a:ext>
            </a:extLst>
          </p:cNvPr>
          <p:cNvSpPr/>
          <p:nvPr/>
        </p:nvSpPr>
        <p:spPr>
          <a:xfrm>
            <a:off x="7232650" y="398780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o</a:t>
            </a:r>
          </a:p>
        </p:txBody>
      </p:sp>
      <p:sp>
        <p:nvSpPr>
          <p:cNvPr id="250" name="Oval 249">
            <a:extLst>
              <a:ext uri="{FF2B5EF4-FFF2-40B4-BE49-F238E27FC236}">
                <a16:creationId xmlns:a16="http://schemas.microsoft.com/office/drawing/2014/main" id="{0423BFB2-C861-2BE8-BB02-17AF1228FBB7}"/>
              </a:ext>
            </a:extLst>
          </p:cNvPr>
          <p:cNvSpPr/>
          <p:nvPr/>
        </p:nvSpPr>
        <p:spPr>
          <a:xfrm>
            <a:off x="7239000" y="467360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y</a:t>
            </a:r>
          </a:p>
        </p:txBody>
      </p:sp>
      <p:sp>
        <p:nvSpPr>
          <p:cNvPr id="252" name="correct 1">
            <a:extLst>
              <a:ext uri="{FF2B5EF4-FFF2-40B4-BE49-F238E27FC236}">
                <a16:creationId xmlns:a16="http://schemas.microsoft.com/office/drawing/2014/main" id="{0B0010A9-D8D2-E405-02D3-15BCD87F1DA0}"/>
              </a:ext>
            </a:extLst>
          </p:cNvPr>
          <p:cNvSpPr/>
          <p:nvPr/>
        </p:nvSpPr>
        <p:spPr>
          <a:xfrm>
            <a:off x="8018463" y="323850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r</a:t>
            </a:r>
          </a:p>
        </p:txBody>
      </p:sp>
      <p:sp>
        <p:nvSpPr>
          <p:cNvPr id="253" name="Oval 252">
            <a:extLst>
              <a:ext uri="{FF2B5EF4-FFF2-40B4-BE49-F238E27FC236}">
                <a16:creationId xmlns:a16="http://schemas.microsoft.com/office/drawing/2014/main" id="{951258D7-AC9E-8073-6894-C7AF06C39705}"/>
              </a:ext>
            </a:extLst>
          </p:cNvPr>
          <p:cNvSpPr/>
          <p:nvPr/>
        </p:nvSpPr>
        <p:spPr>
          <a:xfrm>
            <a:off x="7978775" y="25511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z</a:t>
            </a:r>
          </a:p>
        </p:txBody>
      </p:sp>
      <p:sp>
        <p:nvSpPr>
          <p:cNvPr id="254" name="Oval 253">
            <a:extLst>
              <a:ext uri="{FF2B5EF4-FFF2-40B4-BE49-F238E27FC236}">
                <a16:creationId xmlns:a16="http://schemas.microsoft.com/office/drawing/2014/main" id="{501138DE-210A-B65E-B397-420EA317C7A2}"/>
              </a:ext>
            </a:extLst>
          </p:cNvPr>
          <p:cNvSpPr/>
          <p:nvPr/>
        </p:nvSpPr>
        <p:spPr>
          <a:xfrm>
            <a:off x="7978775" y="398780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a</a:t>
            </a:r>
          </a:p>
        </p:txBody>
      </p:sp>
      <p:sp>
        <p:nvSpPr>
          <p:cNvPr id="255" name="Oval 254">
            <a:extLst>
              <a:ext uri="{FF2B5EF4-FFF2-40B4-BE49-F238E27FC236}">
                <a16:creationId xmlns:a16="http://schemas.microsoft.com/office/drawing/2014/main" id="{68EBE6EC-0768-3D2D-9595-1ED9E2E18BEE}"/>
              </a:ext>
            </a:extLst>
          </p:cNvPr>
          <p:cNvSpPr/>
          <p:nvPr/>
        </p:nvSpPr>
        <p:spPr>
          <a:xfrm>
            <a:off x="7983538" y="467360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h</a:t>
            </a:r>
          </a:p>
        </p:txBody>
      </p:sp>
      <p:sp>
        <p:nvSpPr>
          <p:cNvPr id="262" name="correct last">
            <a:extLst>
              <a:ext uri="{FF2B5EF4-FFF2-40B4-BE49-F238E27FC236}">
                <a16:creationId xmlns:a16="http://schemas.microsoft.com/office/drawing/2014/main" id="{25F3DC53-D0EC-F293-9E9D-B1DCAACA1278}"/>
              </a:ext>
            </a:extLst>
          </p:cNvPr>
          <p:cNvSpPr/>
          <p:nvPr/>
        </p:nvSpPr>
        <p:spPr>
          <a:xfrm>
            <a:off x="8761413" y="2549525"/>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e</a:t>
            </a:r>
          </a:p>
        </p:txBody>
      </p:sp>
      <p:sp>
        <p:nvSpPr>
          <p:cNvPr id="263" name="Oval 262">
            <a:extLst>
              <a:ext uri="{FF2B5EF4-FFF2-40B4-BE49-F238E27FC236}">
                <a16:creationId xmlns:a16="http://schemas.microsoft.com/office/drawing/2014/main" id="{5D694FF5-7FF3-9D5A-8916-3E241EDEFB7E}"/>
              </a:ext>
            </a:extLst>
          </p:cNvPr>
          <p:cNvSpPr/>
          <p:nvPr/>
        </p:nvSpPr>
        <p:spPr>
          <a:xfrm>
            <a:off x="8761413" y="32575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n</a:t>
            </a:r>
          </a:p>
        </p:txBody>
      </p:sp>
      <p:sp>
        <p:nvSpPr>
          <p:cNvPr id="264" name="Oval 263">
            <a:extLst>
              <a:ext uri="{FF2B5EF4-FFF2-40B4-BE49-F238E27FC236}">
                <a16:creationId xmlns:a16="http://schemas.microsoft.com/office/drawing/2014/main" id="{05D2B9FA-E993-6E56-392E-516540354EBC}"/>
              </a:ext>
            </a:extLst>
          </p:cNvPr>
          <p:cNvSpPr/>
          <p:nvPr/>
        </p:nvSpPr>
        <p:spPr>
          <a:xfrm>
            <a:off x="8761413" y="398780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u</a:t>
            </a:r>
          </a:p>
        </p:txBody>
      </p:sp>
      <p:sp>
        <p:nvSpPr>
          <p:cNvPr id="265" name="Oval 264">
            <a:extLst>
              <a:ext uri="{FF2B5EF4-FFF2-40B4-BE49-F238E27FC236}">
                <a16:creationId xmlns:a16="http://schemas.microsoft.com/office/drawing/2014/main" id="{0BCB7715-5397-1AEF-8B4B-70AFE473580C}"/>
              </a:ext>
            </a:extLst>
          </p:cNvPr>
          <p:cNvSpPr/>
          <p:nvPr/>
        </p:nvSpPr>
        <p:spPr>
          <a:xfrm>
            <a:off x="8761413" y="470058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solidFill>
                  <a:schemeClr val="tx1"/>
                </a:solidFill>
              </a:rPr>
              <a:t>z</a:t>
            </a:r>
          </a:p>
        </p:txBody>
      </p:sp>
      <p:sp>
        <p:nvSpPr>
          <p:cNvPr id="13356" name="Rectangle 53">
            <a:extLst>
              <a:ext uri="{FF2B5EF4-FFF2-40B4-BE49-F238E27FC236}">
                <a16:creationId xmlns:a16="http://schemas.microsoft.com/office/drawing/2014/main" id="{4015D61C-95FF-8875-6AEE-0974C77799A7}"/>
              </a:ext>
            </a:extLst>
          </p:cNvPr>
          <p:cNvSpPr>
            <a:spLocks noChangeArrowheads="1"/>
          </p:cNvSpPr>
          <p:nvPr/>
        </p:nvSpPr>
        <p:spPr bwMode="auto">
          <a:xfrm>
            <a:off x="2159001" y="665164"/>
            <a:ext cx="6151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nSpc>
                <a:spcPct val="100000"/>
              </a:lnSpc>
              <a:spcBef>
                <a:spcPct val="0"/>
              </a:spcBef>
              <a:buFontTx/>
              <a:buNone/>
            </a:pPr>
            <a:r>
              <a:rPr lang="en-GB" altLang="en-US" sz="2000" b="1">
                <a:solidFill>
                  <a:schemeClr val="tx1"/>
                </a:solidFill>
              </a:rPr>
              <a:t>Clue: </a:t>
            </a:r>
            <a:r>
              <a:rPr lang="en-GB" altLang="en-US" sz="2000">
                <a:solidFill>
                  <a:schemeClr val="tx1"/>
                </a:solidFill>
              </a:rPr>
              <a:t>an area that has a barrier of some sort, often for animals.</a:t>
            </a:r>
          </a:p>
        </p:txBody>
      </p:sp>
      <p:sp>
        <p:nvSpPr>
          <p:cNvPr id="210" name="Rectangle 1">
            <a:extLst>
              <a:ext uri="{FF2B5EF4-FFF2-40B4-BE49-F238E27FC236}">
                <a16:creationId xmlns:a16="http://schemas.microsoft.com/office/drawing/2014/main" id="{A2EA2A98-4AC4-716B-28D8-5120A185C7D3}"/>
              </a:ext>
            </a:extLst>
          </p:cNvPr>
          <p:cNvSpPr>
            <a:spLocks noChangeArrowheads="1"/>
          </p:cNvSpPr>
          <p:nvPr/>
        </p:nvSpPr>
        <p:spPr bwMode="auto">
          <a:xfrm>
            <a:off x="2111375" y="3352045"/>
            <a:ext cx="7983538" cy="1060375"/>
          </a:xfrm>
          <a:prstGeom prst="rect">
            <a:avLst/>
          </a:prstGeom>
          <a:solidFill>
            <a:srgbClr val="EB8634"/>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0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gn="ctr" eaLnBrk="1" hangingPunct="1">
              <a:lnSpc>
                <a:spcPct val="100000"/>
              </a:lnSpc>
              <a:spcBef>
                <a:spcPct val="0"/>
              </a:spcBef>
              <a:buFontTx/>
              <a:buNone/>
            </a:pPr>
            <a:r>
              <a:rPr lang="en-GB" altLang="en-US" sz="3600" b="1">
                <a:solidFill>
                  <a:srgbClr val="FFFFFF"/>
                </a:solidFill>
              </a:rPr>
              <a:t>Incorrect Letter! </a:t>
            </a:r>
          </a:p>
          <a:p>
            <a:pPr algn="ctr" eaLnBrk="1" hangingPunct="1">
              <a:lnSpc>
                <a:spcPct val="100000"/>
              </a:lnSpc>
              <a:spcBef>
                <a:spcPct val="0"/>
              </a:spcBef>
              <a:buFontTx/>
              <a:buNone/>
            </a:pPr>
            <a:r>
              <a:rPr lang="en-GB" altLang="en-US" sz="2400">
                <a:solidFill>
                  <a:srgbClr val="FFFFFF"/>
                </a:solidFill>
              </a:rPr>
              <a:t>Please wait five seconds</a:t>
            </a:r>
          </a:p>
        </p:txBody>
      </p:sp>
      <p:sp>
        <p:nvSpPr>
          <p:cNvPr id="207" name="Start">
            <a:extLst>
              <a:ext uri="{FF2B5EF4-FFF2-40B4-BE49-F238E27FC236}">
                <a16:creationId xmlns:a16="http://schemas.microsoft.com/office/drawing/2014/main" id="{EB130702-BE68-2F87-8C1A-A6238E6D7171}"/>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Start</a:t>
            </a:r>
          </a:p>
        </p:txBody>
      </p:sp>
      <p:sp>
        <p:nvSpPr>
          <p:cNvPr id="208" name="Start">
            <a:extLst>
              <a:ext uri="{FF2B5EF4-FFF2-40B4-BE49-F238E27FC236}">
                <a16:creationId xmlns:a16="http://schemas.microsoft.com/office/drawing/2014/main" id="{3E70AB73-45D4-1940-A983-36AC88C6D21B}"/>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1:00</a:t>
            </a:r>
          </a:p>
        </p:txBody>
      </p:sp>
      <p:sp>
        <p:nvSpPr>
          <p:cNvPr id="209" name="60">
            <a:extLst>
              <a:ext uri="{FF2B5EF4-FFF2-40B4-BE49-F238E27FC236}">
                <a16:creationId xmlns:a16="http://schemas.microsoft.com/office/drawing/2014/main" id="{1B88AF44-5225-F611-B2CA-3777D0C36BC3}"/>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1:00</a:t>
            </a:r>
          </a:p>
        </p:txBody>
      </p:sp>
      <p:sp>
        <p:nvSpPr>
          <p:cNvPr id="211" name="59">
            <a:extLst>
              <a:ext uri="{FF2B5EF4-FFF2-40B4-BE49-F238E27FC236}">
                <a16:creationId xmlns:a16="http://schemas.microsoft.com/office/drawing/2014/main" id="{3C460CED-2C13-A67E-368B-C7160E00009C}"/>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0:59</a:t>
            </a:r>
          </a:p>
        </p:txBody>
      </p:sp>
      <p:sp>
        <p:nvSpPr>
          <p:cNvPr id="212" name="58">
            <a:extLst>
              <a:ext uri="{FF2B5EF4-FFF2-40B4-BE49-F238E27FC236}">
                <a16:creationId xmlns:a16="http://schemas.microsoft.com/office/drawing/2014/main" id="{670E68E5-BA75-67E5-2107-723ED1D07744}"/>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0:58</a:t>
            </a:r>
          </a:p>
        </p:txBody>
      </p:sp>
      <p:sp>
        <p:nvSpPr>
          <p:cNvPr id="213" name="57">
            <a:extLst>
              <a:ext uri="{FF2B5EF4-FFF2-40B4-BE49-F238E27FC236}">
                <a16:creationId xmlns:a16="http://schemas.microsoft.com/office/drawing/2014/main" id="{263934E0-2FA5-08F7-8EE5-F997B516AB27}"/>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0:57</a:t>
            </a:r>
          </a:p>
        </p:txBody>
      </p:sp>
      <p:sp>
        <p:nvSpPr>
          <p:cNvPr id="214" name="56">
            <a:extLst>
              <a:ext uri="{FF2B5EF4-FFF2-40B4-BE49-F238E27FC236}">
                <a16:creationId xmlns:a16="http://schemas.microsoft.com/office/drawing/2014/main" id="{7B909635-EF4D-22D2-8453-1BA90FDD1E5D}"/>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0:56</a:t>
            </a:r>
          </a:p>
        </p:txBody>
      </p:sp>
      <p:sp>
        <p:nvSpPr>
          <p:cNvPr id="215" name="55">
            <a:extLst>
              <a:ext uri="{FF2B5EF4-FFF2-40B4-BE49-F238E27FC236}">
                <a16:creationId xmlns:a16="http://schemas.microsoft.com/office/drawing/2014/main" id="{7FA0203A-188A-A4E3-485B-7385489C31BC}"/>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0:55</a:t>
            </a:r>
          </a:p>
        </p:txBody>
      </p:sp>
      <p:sp>
        <p:nvSpPr>
          <p:cNvPr id="216" name="54">
            <a:extLst>
              <a:ext uri="{FF2B5EF4-FFF2-40B4-BE49-F238E27FC236}">
                <a16:creationId xmlns:a16="http://schemas.microsoft.com/office/drawing/2014/main" id="{05A3C809-A370-6154-31BF-2A96D3507ED7}"/>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0:54</a:t>
            </a:r>
          </a:p>
        </p:txBody>
      </p:sp>
      <p:sp>
        <p:nvSpPr>
          <p:cNvPr id="217" name="53">
            <a:extLst>
              <a:ext uri="{FF2B5EF4-FFF2-40B4-BE49-F238E27FC236}">
                <a16:creationId xmlns:a16="http://schemas.microsoft.com/office/drawing/2014/main" id="{5D19ED92-69AB-37BD-4082-A8B31D2D4F2C}"/>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0:53</a:t>
            </a:r>
          </a:p>
        </p:txBody>
      </p:sp>
      <p:sp>
        <p:nvSpPr>
          <p:cNvPr id="221" name="52">
            <a:extLst>
              <a:ext uri="{FF2B5EF4-FFF2-40B4-BE49-F238E27FC236}">
                <a16:creationId xmlns:a16="http://schemas.microsoft.com/office/drawing/2014/main" id="{17842557-9E37-722A-7F69-C36C7016A03F}"/>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0:52</a:t>
            </a:r>
          </a:p>
        </p:txBody>
      </p:sp>
      <p:sp>
        <p:nvSpPr>
          <p:cNvPr id="226" name="51">
            <a:extLst>
              <a:ext uri="{FF2B5EF4-FFF2-40B4-BE49-F238E27FC236}">
                <a16:creationId xmlns:a16="http://schemas.microsoft.com/office/drawing/2014/main" id="{E96FE205-049D-2E6E-0B45-654BC2583577}"/>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0:51</a:t>
            </a:r>
          </a:p>
        </p:txBody>
      </p:sp>
      <p:sp>
        <p:nvSpPr>
          <p:cNvPr id="231" name="50">
            <a:extLst>
              <a:ext uri="{FF2B5EF4-FFF2-40B4-BE49-F238E27FC236}">
                <a16:creationId xmlns:a16="http://schemas.microsoft.com/office/drawing/2014/main" id="{2650F5DB-0F7A-0ADD-536C-EC2881903044}"/>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0:50</a:t>
            </a:r>
          </a:p>
        </p:txBody>
      </p:sp>
      <p:sp>
        <p:nvSpPr>
          <p:cNvPr id="236" name="49">
            <a:extLst>
              <a:ext uri="{FF2B5EF4-FFF2-40B4-BE49-F238E27FC236}">
                <a16:creationId xmlns:a16="http://schemas.microsoft.com/office/drawing/2014/main" id="{9A3E1DB5-08E1-8299-A39C-8C503A6E429C}"/>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0:49</a:t>
            </a:r>
          </a:p>
        </p:txBody>
      </p:sp>
      <p:sp>
        <p:nvSpPr>
          <p:cNvPr id="241" name="48">
            <a:extLst>
              <a:ext uri="{FF2B5EF4-FFF2-40B4-BE49-F238E27FC236}">
                <a16:creationId xmlns:a16="http://schemas.microsoft.com/office/drawing/2014/main" id="{0AC6B194-35DA-CE1D-366F-23ED07FF68B2}"/>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0:48</a:t>
            </a:r>
          </a:p>
        </p:txBody>
      </p:sp>
      <p:sp>
        <p:nvSpPr>
          <p:cNvPr id="246" name="47">
            <a:extLst>
              <a:ext uri="{FF2B5EF4-FFF2-40B4-BE49-F238E27FC236}">
                <a16:creationId xmlns:a16="http://schemas.microsoft.com/office/drawing/2014/main" id="{81A6EC16-FFE9-C984-093A-D453AF466A47}"/>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0:47</a:t>
            </a:r>
          </a:p>
        </p:txBody>
      </p:sp>
      <p:sp>
        <p:nvSpPr>
          <p:cNvPr id="251" name="46">
            <a:extLst>
              <a:ext uri="{FF2B5EF4-FFF2-40B4-BE49-F238E27FC236}">
                <a16:creationId xmlns:a16="http://schemas.microsoft.com/office/drawing/2014/main" id="{CDCC7A72-C6CC-A025-4460-BDCC1169C946}"/>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0:46</a:t>
            </a:r>
          </a:p>
        </p:txBody>
      </p:sp>
      <p:sp>
        <p:nvSpPr>
          <p:cNvPr id="256" name="45">
            <a:extLst>
              <a:ext uri="{FF2B5EF4-FFF2-40B4-BE49-F238E27FC236}">
                <a16:creationId xmlns:a16="http://schemas.microsoft.com/office/drawing/2014/main" id="{0AFC413B-751A-411A-C035-1F3743D57579}"/>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0:45</a:t>
            </a:r>
          </a:p>
        </p:txBody>
      </p:sp>
      <p:sp>
        <p:nvSpPr>
          <p:cNvPr id="261" name="44">
            <a:extLst>
              <a:ext uri="{FF2B5EF4-FFF2-40B4-BE49-F238E27FC236}">
                <a16:creationId xmlns:a16="http://schemas.microsoft.com/office/drawing/2014/main" id="{2A85BFED-D0A7-7800-F68C-A1C153AD981E}"/>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0:44</a:t>
            </a:r>
          </a:p>
        </p:txBody>
      </p:sp>
      <p:sp>
        <p:nvSpPr>
          <p:cNvPr id="266" name="43">
            <a:extLst>
              <a:ext uri="{FF2B5EF4-FFF2-40B4-BE49-F238E27FC236}">
                <a16:creationId xmlns:a16="http://schemas.microsoft.com/office/drawing/2014/main" id="{4095C363-C9D1-01AB-AD61-AA75C7AFEDA9}"/>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0:43</a:t>
            </a:r>
          </a:p>
        </p:txBody>
      </p:sp>
      <p:sp>
        <p:nvSpPr>
          <p:cNvPr id="267" name="42">
            <a:extLst>
              <a:ext uri="{FF2B5EF4-FFF2-40B4-BE49-F238E27FC236}">
                <a16:creationId xmlns:a16="http://schemas.microsoft.com/office/drawing/2014/main" id="{94DB48AC-F932-8327-0EF0-4CE4BB63E0E7}"/>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0:42</a:t>
            </a:r>
          </a:p>
        </p:txBody>
      </p:sp>
      <p:sp>
        <p:nvSpPr>
          <p:cNvPr id="268" name="41">
            <a:extLst>
              <a:ext uri="{FF2B5EF4-FFF2-40B4-BE49-F238E27FC236}">
                <a16:creationId xmlns:a16="http://schemas.microsoft.com/office/drawing/2014/main" id="{4E4D3344-2372-6A0F-14DC-DBCFED7065FC}"/>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0:41</a:t>
            </a:r>
          </a:p>
        </p:txBody>
      </p:sp>
      <p:sp>
        <p:nvSpPr>
          <p:cNvPr id="269" name="40">
            <a:extLst>
              <a:ext uri="{FF2B5EF4-FFF2-40B4-BE49-F238E27FC236}">
                <a16:creationId xmlns:a16="http://schemas.microsoft.com/office/drawing/2014/main" id="{191CFE87-0795-C64D-AEBC-FF7071F6C1F8}"/>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0:40</a:t>
            </a:r>
          </a:p>
        </p:txBody>
      </p:sp>
      <p:sp>
        <p:nvSpPr>
          <p:cNvPr id="270" name="40">
            <a:extLst>
              <a:ext uri="{FF2B5EF4-FFF2-40B4-BE49-F238E27FC236}">
                <a16:creationId xmlns:a16="http://schemas.microsoft.com/office/drawing/2014/main" id="{4C43E6E2-4767-60BC-BD8A-8B60D79E43D5}"/>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0:39</a:t>
            </a:r>
          </a:p>
        </p:txBody>
      </p:sp>
      <p:sp>
        <p:nvSpPr>
          <p:cNvPr id="271" name="40">
            <a:extLst>
              <a:ext uri="{FF2B5EF4-FFF2-40B4-BE49-F238E27FC236}">
                <a16:creationId xmlns:a16="http://schemas.microsoft.com/office/drawing/2014/main" id="{DFBDC837-2700-DB13-70F2-4ECD9DFC70ED}"/>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0:38</a:t>
            </a:r>
          </a:p>
        </p:txBody>
      </p:sp>
      <p:sp>
        <p:nvSpPr>
          <p:cNvPr id="272" name="40">
            <a:extLst>
              <a:ext uri="{FF2B5EF4-FFF2-40B4-BE49-F238E27FC236}">
                <a16:creationId xmlns:a16="http://schemas.microsoft.com/office/drawing/2014/main" id="{174F6353-4DF4-F0C9-2B7A-FE0883B35A13}"/>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0:37</a:t>
            </a:r>
          </a:p>
        </p:txBody>
      </p:sp>
      <p:sp>
        <p:nvSpPr>
          <p:cNvPr id="273" name="40">
            <a:extLst>
              <a:ext uri="{FF2B5EF4-FFF2-40B4-BE49-F238E27FC236}">
                <a16:creationId xmlns:a16="http://schemas.microsoft.com/office/drawing/2014/main" id="{C704B048-2D27-03D7-E16B-53CF75F13912}"/>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0:36</a:t>
            </a:r>
          </a:p>
        </p:txBody>
      </p:sp>
      <p:sp>
        <p:nvSpPr>
          <p:cNvPr id="274" name="40">
            <a:extLst>
              <a:ext uri="{FF2B5EF4-FFF2-40B4-BE49-F238E27FC236}">
                <a16:creationId xmlns:a16="http://schemas.microsoft.com/office/drawing/2014/main" id="{E94CEE1F-4064-8580-7229-B52DB5C212B6}"/>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0:35</a:t>
            </a:r>
          </a:p>
        </p:txBody>
      </p:sp>
      <p:sp>
        <p:nvSpPr>
          <p:cNvPr id="275" name="40">
            <a:extLst>
              <a:ext uri="{FF2B5EF4-FFF2-40B4-BE49-F238E27FC236}">
                <a16:creationId xmlns:a16="http://schemas.microsoft.com/office/drawing/2014/main" id="{F936DF8F-F1B1-1F2C-F44B-53AC291300B5}"/>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0:34</a:t>
            </a:r>
          </a:p>
        </p:txBody>
      </p:sp>
      <p:sp>
        <p:nvSpPr>
          <p:cNvPr id="276" name="40">
            <a:extLst>
              <a:ext uri="{FF2B5EF4-FFF2-40B4-BE49-F238E27FC236}">
                <a16:creationId xmlns:a16="http://schemas.microsoft.com/office/drawing/2014/main" id="{5129D226-527A-2CC0-46AA-41FC99EFAD11}"/>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0:33</a:t>
            </a:r>
          </a:p>
        </p:txBody>
      </p:sp>
      <p:sp>
        <p:nvSpPr>
          <p:cNvPr id="277" name="40">
            <a:extLst>
              <a:ext uri="{FF2B5EF4-FFF2-40B4-BE49-F238E27FC236}">
                <a16:creationId xmlns:a16="http://schemas.microsoft.com/office/drawing/2014/main" id="{EC0A60C9-9812-C259-F4B9-5DDD34DA5877}"/>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0:32</a:t>
            </a:r>
          </a:p>
        </p:txBody>
      </p:sp>
      <p:sp>
        <p:nvSpPr>
          <p:cNvPr id="278" name="40">
            <a:extLst>
              <a:ext uri="{FF2B5EF4-FFF2-40B4-BE49-F238E27FC236}">
                <a16:creationId xmlns:a16="http://schemas.microsoft.com/office/drawing/2014/main" id="{0CF62228-526F-3EAF-AC65-BAA2992A23CA}"/>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0:31</a:t>
            </a:r>
          </a:p>
        </p:txBody>
      </p:sp>
      <p:sp>
        <p:nvSpPr>
          <p:cNvPr id="279" name="40">
            <a:extLst>
              <a:ext uri="{FF2B5EF4-FFF2-40B4-BE49-F238E27FC236}">
                <a16:creationId xmlns:a16="http://schemas.microsoft.com/office/drawing/2014/main" id="{6F793D3D-F39C-2EB4-D73C-322154333C2E}"/>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0:30</a:t>
            </a:r>
          </a:p>
        </p:txBody>
      </p:sp>
      <p:sp>
        <p:nvSpPr>
          <p:cNvPr id="280" name="40">
            <a:extLst>
              <a:ext uri="{FF2B5EF4-FFF2-40B4-BE49-F238E27FC236}">
                <a16:creationId xmlns:a16="http://schemas.microsoft.com/office/drawing/2014/main" id="{5E66F0B2-96E2-6899-30C7-7F989FA4491D}"/>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0:29</a:t>
            </a:r>
          </a:p>
        </p:txBody>
      </p:sp>
      <p:sp>
        <p:nvSpPr>
          <p:cNvPr id="281" name="40">
            <a:extLst>
              <a:ext uri="{FF2B5EF4-FFF2-40B4-BE49-F238E27FC236}">
                <a16:creationId xmlns:a16="http://schemas.microsoft.com/office/drawing/2014/main" id="{AA4D96D0-BA7A-2D47-8D98-457FC43743FF}"/>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0:28</a:t>
            </a:r>
          </a:p>
        </p:txBody>
      </p:sp>
      <p:sp>
        <p:nvSpPr>
          <p:cNvPr id="282" name="40">
            <a:extLst>
              <a:ext uri="{FF2B5EF4-FFF2-40B4-BE49-F238E27FC236}">
                <a16:creationId xmlns:a16="http://schemas.microsoft.com/office/drawing/2014/main" id="{6BAE781C-9F96-9919-5BCB-4618EC1C30C1}"/>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0:27</a:t>
            </a:r>
          </a:p>
        </p:txBody>
      </p:sp>
      <p:sp>
        <p:nvSpPr>
          <p:cNvPr id="283" name="40">
            <a:extLst>
              <a:ext uri="{FF2B5EF4-FFF2-40B4-BE49-F238E27FC236}">
                <a16:creationId xmlns:a16="http://schemas.microsoft.com/office/drawing/2014/main" id="{7A84B8CF-EC07-19AE-39C0-3DFF2242FAD4}"/>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0:26</a:t>
            </a:r>
          </a:p>
        </p:txBody>
      </p:sp>
      <p:sp>
        <p:nvSpPr>
          <p:cNvPr id="284" name="40">
            <a:extLst>
              <a:ext uri="{FF2B5EF4-FFF2-40B4-BE49-F238E27FC236}">
                <a16:creationId xmlns:a16="http://schemas.microsoft.com/office/drawing/2014/main" id="{430451E4-19C1-BC1A-B4AA-50B9B0C6BFD4}"/>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0:25</a:t>
            </a:r>
          </a:p>
        </p:txBody>
      </p:sp>
      <p:sp>
        <p:nvSpPr>
          <p:cNvPr id="285" name="40">
            <a:extLst>
              <a:ext uri="{FF2B5EF4-FFF2-40B4-BE49-F238E27FC236}">
                <a16:creationId xmlns:a16="http://schemas.microsoft.com/office/drawing/2014/main" id="{5F41B4BA-93C9-DB78-48A3-ABDD2AE62E72}"/>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0:24</a:t>
            </a:r>
          </a:p>
        </p:txBody>
      </p:sp>
      <p:sp>
        <p:nvSpPr>
          <p:cNvPr id="286" name="40">
            <a:extLst>
              <a:ext uri="{FF2B5EF4-FFF2-40B4-BE49-F238E27FC236}">
                <a16:creationId xmlns:a16="http://schemas.microsoft.com/office/drawing/2014/main" id="{A55184DC-1900-D6E1-E50A-D6152CDD389C}"/>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0:23</a:t>
            </a:r>
          </a:p>
        </p:txBody>
      </p:sp>
      <p:sp>
        <p:nvSpPr>
          <p:cNvPr id="287" name="40">
            <a:extLst>
              <a:ext uri="{FF2B5EF4-FFF2-40B4-BE49-F238E27FC236}">
                <a16:creationId xmlns:a16="http://schemas.microsoft.com/office/drawing/2014/main" id="{6C321B6D-FF51-2F7A-8666-5CF77F3F24BE}"/>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0:22</a:t>
            </a:r>
          </a:p>
        </p:txBody>
      </p:sp>
      <p:sp>
        <p:nvSpPr>
          <p:cNvPr id="288" name="40">
            <a:extLst>
              <a:ext uri="{FF2B5EF4-FFF2-40B4-BE49-F238E27FC236}">
                <a16:creationId xmlns:a16="http://schemas.microsoft.com/office/drawing/2014/main" id="{B75C3173-E33D-22D3-7ACA-D8BAB3EDE5CF}"/>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0:21</a:t>
            </a:r>
          </a:p>
        </p:txBody>
      </p:sp>
      <p:sp>
        <p:nvSpPr>
          <p:cNvPr id="289" name="40">
            <a:extLst>
              <a:ext uri="{FF2B5EF4-FFF2-40B4-BE49-F238E27FC236}">
                <a16:creationId xmlns:a16="http://schemas.microsoft.com/office/drawing/2014/main" id="{1AE1C7C2-EBA2-D18A-A2E6-A709F61174B4}"/>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0:20</a:t>
            </a:r>
          </a:p>
        </p:txBody>
      </p:sp>
      <p:sp>
        <p:nvSpPr>
          <p:cNvPr id="290" name="40">
            <a:extLst>
              <a:ext uri="{FF2B5EF4-FFF2-40B4-BE49-F238E27FC236}">
                <a16:creationId xmlns:a16="http://schemas.microsoft.com/office/drawing/2014/main" id="{EAF2EEA9-E153-1612-CEA5-A86160A13F35}"/>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0:19</a:t>
            </a:r>
          </a:p>
        </p:txBody>
      </p:sp>
      <p:sp>
        <p:nvSpPr>
          <p:cNvPr id="291" name="40">
            <a:extLst>
              <a:ext uri="{FF2B5EF4-FFF2-40B4-BE49-F238E27FC236}">
                <a16:creationId xmlns:a16="http://schemas.microsoft.com/office/drawing/2014/main" id="{25534CE0-5EE0-8D6F-E030-8E3C574E7D15}"/>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0:18</a:t>
            </a:r>
          </a:p>
        </p:txBody>
      </p:sp>
      <p:sp>
        <p:nvSpPr>
          <p:cNvPr id="292" name="40">
            <a:extLst>
              <a:ext uri="{FF2B5EF4-FFF2-40B4-BE49-F238E27FC236}">
                <a16:creationId xmlns:a16="http://schemas.microsoft.com/office/drawing/2014/main" id="{EB590143-7EF2-EC87-E271-5E1ECE784C47}"/>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0:17</a:t>
            </a:r>
          </a:p>
        </p:txBody>
      </p:sp>
      <p:sp>
        <p:nvSpPr>
          <p:cNvPr id="293" name="40">
            <a:extLst>
              <a:ext uri="{FF2B5EF4-FFF2-40B4-BE49-F238E27FC236}">
                <a16:creationId xmlns:a16="http://schemas.microsoft.com/office/drawing/2014/main" id="{534C6DCA-FA63-FC4D-B0E6-D94A9A2A8568}"/>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0:16</a:t>
            </a:r>
          </a:p>
        </p:txBody>
      </p:sp>
      <p:sp>
        <p:nvSpPr>
          <p:cNvPr id="294" name="40">
            <a:extLst>
              <a:ext uri="{FF2B5EF4-FFF2-40B4-BE49-F238E27FC236}">
                <a16:creationId xmlns:a16="http://schemas.microsoft.com/office/drawing/2014/main" id="{2A41CB6C-12AE-BADA-5CCB-356A848BF21B}"/>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0:15</a:t>
            </a:r>
          </a:p>
        </p:txBody>
      </p:sp>
      <p:sp>
        <p:nvSpPr>
          <p:cNvPr id="295" name="40">
            <a:extLst>
              <a:ext uri="{FF2B5EF4-FFF2-40B4-BE49-F238E27FC236}">
                <a16:creationId xmlns:a16="http://schemas.microsoft.com/office/drawing/2014/main" id="{197D5692-7F47-A1AD-B485-01D8375251DB}"/>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0:14</a:t>
            </a:r>
          </a:p>
        </p:txBody>
      </p:sp>
      <p:sp>
        <p:nvSpPr>
          <p:cNvPr id="296" name="40">
            <a:extLst>
              <a:ext uri="{FF2B5EF4-FFF2-40B4-BE49-F238E27FC236}">
                <a16:creationId xmlns:a16="http://schemas.microsoft.com/office/drawing/2014/main" id="{3ACF88C2-FEE0-D6E1-456F-636EF05CDB39}"/>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0:13</a:t>
            </a:r>
          </a:p>
        </p:txBody>
      </p:sp>
      <p:sp>
        <p:nvSpPr>
          <p:cNvPr id="297" name="40">
            <a:extLst>
              <a:ext uri="{FF2B5EF4-FFF2-40B4-BE49-F238E27FC236}">
                <a16:creationId xmlns:a16="http://schemas.microsoft.com/office/drawing/2014/main" id="{1F7454EB-425A-1186-75D0-F34155D34AD6}"/>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0:12</a:t>
            </a:r>
          </a:p>
        </p:txBody>
      </p:sp>
      <p:sp>
        <p:nvSpPr>
          <p:cNvPr id="298" name="40">
            <a:extLst>
              <a:ext uri="{FF2B5EF4-FFF2-40B4-BE49-F238E27FC236}">
                <a16:creationId xmlns:a16="http://schemas.microsoft.com/office/drawing/2014/main" id="{66ED7010-0C57-6B43-266B-CD5345DB786F}"/>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0:11</a:t>
            </a:r>
          </a:p>
        </p:txBody>
      </p:sp>
      <p:sp>
        <p:nvSpPr>
          <p:cNvPr id="299" name="40">
            <a:extLst>
              <a:ext uri="{FF2B5EF4-FFF2-40B4-BE49-F238E27FC236}">
                <a16:creationId xmlns:a16="http://schemas.microsoft.com/office/drawing/2014/main" id="{A6FBA719-2167-19EE-6F37-42E6D8D624A4}"/>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0:10</a:t>
            </a:r>
          </a:p>
        </p:txBody>
      </p:sp>
      <p:sp>
        <p:nvSpPr>
          <p:cNvPr id="300" name="40">
            <a:extLst>
              <a:ext uri="{FF2B5EF4-FFF2-40B4-BE49-F238E27FC236}">
                <a16:creationId xmlns:a16="http://schemas.microsoft.com/office/drawing/2014/main" id="{162BAEE9-117B-FCE8-C79F-77A92776D225}"/>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0:09</a:t>
            </a:r>
          </a:p>
        </p:txBody>
      </p:sp>
      <p:sp>
        <p:nvSpPr>
          <p:cNvPr id="301" name="40">
            <a:extLst>
              <a:ext uri="{FF2B5EF4-FFF2-40B4-BE49-F238E27FC236}">
                <a16:creationId xmlns:a16="http://schemas.microsoft.com/office/drawing/2014/main" id="{658AB9AE-480D-5553-3F24-C9E9EB87F57D}"/>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0:08</a:t>
            </a:r>
          </a:p>
        </p:txBody>
      </p:sp>
      <p:sp>
        <p:nvSpPr>
          <p:cNvPr id="302" name="40">
            <a:extLst>
              <a:ext uri="{FF2B5EF4-FFF2-40B4-BE49-F238E27FC236}">
                <a16:creationId xmlns:a16="http://schemas.microsoft.com/office/drawing/2014/main" id="{7BB3EE21-7BBC-B214-881B-270CDE87D553}"/>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0:07</a:t>
            </a:r>
          </a:p>
        </p:txBody>
      </p:sp>
      <p:sp>
        <p:nvSpPr>
          <p:cNvPr id="303" name="40">
            <a:extLst>
              <a:ext uri="{FF2B5EF4-FFF2-40B4-BE49-F238E27FC236}">
                <a16:creationId xmlns:a16="http://schemas.microsoft.com/office/drawing/2014/main" id="{2E07587E-6C88-B48C-FD8B-0A5A6035138D}"/>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0:06</a:t>
            </a:r>
          </a:p>
        </p:txBody>
      </p:sp>
      <p:sp>
        <p:nvSpPr>
          <p:cNvPr id="304" name="40">
            <a:extLst>
              <a:ext uri="{FF2B5EF4-FFF2-40B4-BE49-F238E27FC236}">
                <a16:creationId xmlns:a16="http://schemas.microsoft.com/office/drawing/2014/main" id="{7DCCD90C-6D42-D94D-E6E2-D1AC367A2EA1}"/>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0:05</a:t>
            </a:r>
          </a:p>
        </p:txBody>
      </p:sp>
      <p:sp>
        <p:nvSpPr>
          <p:cNvPr id="305" name="40">
            <a:extLst>
              <a:ext uri="{FF2B5EF4-FFF2-40B4-BE49-F238E27FC236}">
                <a16:creationId xmlns:a16="http://schemas.microsoft.com/office/drawing/2014/main" id="{0D2B2C71-95F6-4134-7921-607CDF1BA128}"/>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0:04</a:t>
            </a:r>
          </a:p>
        </p:txBody>
      </p:sp>
      <p:sp>
        <p:nvSpPr>
          <p:cNvPr id="306" name="40">
            <a:extLst>
              <a:ext uri="{FF2B5EF4-FFF2-40B4-BE49-F238E27FC236}">
                <a16:creationId xmlns:a16="http://schemas.microsoft.com/office/drawing/2014/main" id="{DD502006-8263-A4DF-8C3A-341C606D94CD}"/>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0:03</a:t>
            </a:r>
          </a:p>
        </p:txBody>
      </p:sp>
      <p:sp>
        <p:nvSpPr>
          <p:cNvPr id="307" name="40">
            <a:extLst>
              <a:ext uri="{FF2B5EF4-FFF2-40B4-BE49-F238E27FC236}">
                <a16:creationId xmlns:a16="http://schemas.microsoft.com/office/drawing/2014/main" id="{39E2759C-CF54-5989-BEEA-9A459906E680}"/>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0:02</a:t>
            </a:r>
          </a:p>
        </p:txBody>
      </p:sp>
      <p:sp>
        <p:nvSpPr>
          <p:cNvPr id="308" name="40">
            <a:extLst>
              <a:ext uri="{FF2B5EF4-FFF2-40B4-BE49-F238E27FC236}">
                <a16:creationId xmlns:a16="http://schemas.microsoft.com/office/drawing/2014/main" id="{AFD3387D-1072-DE75-A036-C6ACADF9AD69}"/>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0:01</a:t>
            </a:r>
          </a:p>
        </p:txBody>
      </p:sp>
      <p:sp>
        <p:nvSpPr>
          <p:cNvPr id="309" name="Times Up!">
            <a:extLst>
              <a:ext uri="{FF2B5EF4-FFF2-40B4-BE49-F238E27FC236}">
                <a16:creationId xmlns:a16="http://schemas.microsoft.com/office/drawing/2014/main" id="{7B1EE157-5E3E-E9AD-AE27-E79D84AA9942}"/>
              </a:ext>
            </a:extLst>
          </p:cNvPr>
          <p:cNvSpPr/>
          <p:nvPr/>
        </p:nvSpPr>
        <p:spPr>
          <a:xfrm>
            <a:off x="862330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a:solidFill>
                  <a:srgbClr val="00B050"/>
                </a:solidFill>
              </a:rPr>
              <a:t>Time’s up!</a:t>
            </a:r>
          </a:p>
        </p:txBody>
      </p:sp>
      <p:grpSp>
        <p:nvGrpSpPr>
          <p:cNvPr id="310" name="Group 309">
            <a:extLst>
              <a:ext uri="{FF2B5EF4-FFF2-40B4-BE49-F238E27FC236}">
                <a16:creationId xmlns:a16="http://schemas.microsoft.com/office/drawing/2014/main" id="{3979436C-D785-B014-AA41-0552C448DFDC}"/>
              </a:ext>
            </a:extLst>
          </p:cNvPr>
          <p:cNvGrpSpPr>
            <a:grpSpLocks/>
          </p:cNvGrpSpPr>
          <p:nvPr/>
        </p:nvGrpSpPr>
        <p:grpSpPr bwMode="auto">
          <a:xfrm>
            <a:off x="2124076" y="642938"/>
            <a:ext cx="7991475" cy="5668962"/>
            <a:chOff x="-8217650" y="2925933"/>
            <a:chExt cx="7992214" cy="5669282"/>
          </a:xfrm>
        </p:grpSpPr>
        <p:grpSp>
          <p:nvGrpSpPr>
            <p:cNvPr id="13433" name="Group 310">
              <a:extLst>
                <a:ext uri="{FF2B5EF4-FFF2-40B4-BE49-F238E27FC236}">
                  <a16:creationId xmlns:a16="http://schemas.microsoft.com/office/drawing/2014/main" id="{C24F0F95-7225-E267-8AD6-22C9D250AC13}"/>
                </a:ext>
              </a:extLst>
            </p:cNvPr>
            <p:cNvGrpSpPr>
              <a:grpSpLocks/>
            </p:cNvGrpSpPr>
            <p:nvPr/>
          </p:nvGrpSpPr>
          <p:grpSpPr bwMode="auto">
            <a:xfrm>
              <a:off x="-8217650" y="2925933"/>
              <a:ext cx="7992214" cy="5669282"/>
              <a:chOff x="-8143674" y="-1681210"/>
              <a:chExt cx="7935064" cy="5669282"/>
            </a:xfrm>
          </p:grpSpPr>
          <p:sp>
            <p:nvSpPr>
              <p:cNvPr id="313" name="Rectangle 312">
                <a:extLst>
                  <a:ext uri="{FF2B5EF4-FFF2-40B4-BE49-F238E27FC236}">
                    <a16:creationId xmlns:a16="http://schemas.microsoft.com/office/drawing/2014/main" id="{35AF9359-BB96-0DAF-B441-3AFBC97165D8}"/>
                  </a:ext>
                </a:extLst>
              </p:cNvPr>
              <p:cNvSpPr/>
              <p:nvPr/>
            </p:nvSpPr>
            <p:spPr>
              <a:xfrm>
                <a:off x="-8143674" y="-1681210"/>
                <a:ext cx="7935064" cy="566928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436" name="TextBox 4">
                <a:extLst>
                  <a:ext uri="{FF2B5EF4-FFF2-40B4-BE49-F238E27FC236}">
                    <a16:creationId xmlns:a16="http://schemas.microsoft.com/office/drawing/2014/main" id="{7056602C-F587-9C32-9D81-76361929C1C8}"/>
                  </a:ext>
                </a:extLst>
              </p:cNvPr>
              <p:cNvSpPr txBox="1">
                <a:spLocks noChangeArrowheads="1"/>
              </p:cNvSpPr>
              <p:nvPr/>
            </p:nvSpPr>
            <p:spPr bwMode="auto">
              <a:xfrm>
                <a:off x="-7846707" y="-1365386"/>
                <a:ext cx="4153048"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gn="ctr" eaLnBrk="1" hangingPunct="1">
                  <a:lnSpc>
                    <a:spcPct val="100000"/>
                  </a:lnSpc>
                  <a:spcBef>
                    <a:spcPct val="0"/>
                  </a:spcBef>
                  <a:spcAft>
                    <a:spcPts val="600"/>
                  </a:spcAft>
                  <a:buNone/>
                </a:pPr>
                <a:r>
                  <a:rPr lang="en-GB" altLang="en-US">
                    <a:solidFill>
                      <a:schemeClr val="tx1"/>
                    </a:solidFill>
                    <a:latin typeface="Twinkl SemiBold" pitchFamily="2" charset="0"/>
                  </a:rPr>
                  <a:t>Sorry! You have run out of time and Mr Whoops has slipped and fallen into the rapids!</a:t>
                </a:r>
              </a:p>
              <a:p>
                <a:pPr algn="ctr" eaLnBrk="1" hangingPunct="1">
                  <a:lnSpc>
                    <a:spcPct val="100000"/>
                  </a:lnSpc>
                  <a:spcBef>
                    <a:spcPct val="0"/>
                  </a:spcBef>
                  <a:spcAft>
                    <a:spcPts val="600"/>
                  </a:spcAft>
                  <a:buNone/>
                </a:pPr>
                <a:r>
                  <a:rPr lang="en-GB" altLang="en-US" sz="2400">
                    <a:solidFill>
                      <a:schemeClr val="tx1"/>
                    </a:solidFill>
                    <a:latin typeface="Twinkl SemiBold" pitchFamily="2" charset="0"/>
                  </a:rPr>
                  <a:t>The word was </a:t>
                </a:r>
                <a:r>
                  <a:rPr lang="en-GB" altLang="en-US" sz="2400">
                    <a:solidFill>
                      <a:schemeClr val="tx1"/>
                    </a:solidFill>
                    <a:latin typeface="Twinkl ExtraBold" pitchFamily="2" charset="0"/>
                  </a:rPr>
                  <a:t>enclosure</a:t>
                </a:r>
                <a:r>
                  <a:rPr lang="en-GB" altLang="en-US" sz="2400">
                    <a:solidFill>
                      <a:schemeClr val="tx1"/>
                    </a:solidFill>
                    <a:latin typeface="Twinkl SemiBold" pitchFamily="2" charset="0"/>
                  </a:rPr>
                  <a:t>!</a:t>
                </a:r>
              </a:p>
            </p:txBody>
          </p:sp>
          <p:pic>
            <p:nvPicPr>
              <p:cNvPr id="13437" name="Picture 314">
                <a:extLst>
                  <a:ext uri="{FF2B5EF4-FFF2-40B4-BE49-F238E27FC236}">
                    <a16:creationId xmlns:a16="http://schemas.microsoft.com/office/drawing/2014/main" id="{50A0E42F-E0B4-3242-8471-EF5429C2FCBA}"/>
                  </a:ext>
                </a:extLst>
              </p:cNvPr>
              <p:cNvPicPr>
                <a:picLocks noChangeAspect="1"/>
              </p:cNvPicPr>
              <p:nvPr/>
            </p:nvPicPr>
            <p:blipFill>
              <a:blip r:embed="rId5">
                <a:extLst>
                  <a:ext uri="{28A0092B-C50C-407E-A947-70E740481C1C}">
                    <a14:useLocalDpi xmlns:a14="http://schemas.microsoft.com/office/drawing/2010/main" val="0"/>
                  </a:ext>
                </a:extLst>
              </a:blip>
              <a:srcRect b="5646"/>
              <a:stretch>
                <a:fillRect/>
              </a:stretch>
            </p:blipFill>
            <p:spPr bwMode="auto">
              <a:xfrm>
                <a:off x="-8143674" y="125702"/>
                <a:ext cx="7935064" cy="386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2" name="Rounded Rectangle 311">
              <a:hlinkClick r:id="rId6" action="ppaction://hlinksldjump"/>
              <a:extLst>
                <a:ext uri="{FF2B5EF4-FFF2-40B4-BE49-F238E27FC236}">
                  <a16:creationId xmlns:a16="http://schemas.microsoft.com/office/drawing/2014/main" id="{CF6C5C77-FA3E-BFEC-5766-D614CD2FDD0D}"/>
                </a:ext>
              </a:extLst>
            </p:cNvPr>
            <p:cNvSpPr/>
            <p:nvPr/>
          </p:nvSpPr>
          <p:spPr>
            <a:xfrm>
              <a:off x="-3327698" y="3392684"/>
              <a:ext cx="2656134" cy="830309"/>
            </a:xfrm>
            <a:prstGeom prst="roundRect">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t>Continue</a:t>
              </a:r>
            </a:p>
          </p:txBody>
        </p:sp>
      </p:grpSp>
      <p:grpSp>
        <p:nvGrpSpPr>
          <p:cNvPr id="3" name="Group 2">
            <a:extLst>
              <a:ext uri="{FF2B5EF4-FFF2-40B4-BE49-F238E27FC236}">
                <a16:creationId xmlns:a16="http://schemas.microsoft.com/office/drawing/2014/main" id="{B86C5032-242C-7365-72BA-3BF28AE17EA8}"/>
              </a:ext>
            </a:extLst>
          </p:cNvPr>
          <p:cNvGrpSpPr>
            <a:grpSpLocks/>
          </p:cNvGrpSpPr>
          <p:nvPr/>
        </p:nvGrpSpPr>
        <p:grpSpPr bwMode="auto">
          <a:xfrm>
            <a:off x="2114550" y="641350"/>
            <a:ext cx="8001000" cy="5672138"/>
            <a:chOff x="-8122602" y="4118345"/>
            <a:chExt cx="7935064" cy="5672857"/>
          </a:xfrm>
        </p:grpSpPr>
        <p:grpSp>
          <p:nvGrpSpPr>
            <p:cNvPr id="13424" name="Group 59">
              <a:extLst>
                <a:ext uri="{FF2B5EF4-FFF2-40B4-BE49-F238E27FC236}">
                  <a16:creationId xmlns:a16="http://schemas.microsoft.com/office/drawing/2014/main" id="{6E5F3383-06FF-7961-2779-4C8CB08264C6}"/>
                </a:ext>
              </a:extLst>
            </p:cNvPr>
            <p:cNvGrpSpPr>
              <a:grpSpLocks/>
            </p:cNvGrpSpPr>
            <p:nvPr/>
          </p:nvGrpSpPr>
          <p:grpSpPr bwMode="auto">
            <a:xfrm>
              <a:off x="-8122602" y="4118345"/>
              <a:ext cx="7935064" cy="5672857"/>
              <a:chOff x="596900" y="600892"/>
              <a:chExt cx="7935064" cy="5672857"/>
            </a:xfrm>
          </p:grpSpPr>
          <p:sp>
            <p:nvSpPr>
              <p:cNvPr id="61" name="Rectangle 60">
                <a:extLst>
                  <a:ext uri="{FF2B5EF4-FFF2-40B4-BE49-F238E27FC236}">
                    <a16:creationId xmlns:a16="http://schemas.microsoft.com/office/drawing/2014/main" id="{5D6E03B3-26B4-55D4-A8DA-23B8C9A2CA6F}"/>
                  </a:ext>
                </a:extLst>
              </p:cNvPr>
              <p:cNvSpPr/>
              <p:nvPr/>
            </p:nvSpPr>
            <p:spPr>
              <a:xfrm>
                <a:off x="596900" y="600892"/>
                <a:ext cx="7935064" cy="566968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427" name="TextBox 4">
                <a:extLst>
                  <a:ext uri="{FF2B5EF4-FFF2-40B4-BE49-F238E27FC236}">
                    <a16:creationId xmlns:a16="http://schemas.microsoft.com/office/drawing/2014/main" id="{9A8E6B57-FE85-599C-F803-0F06D700E35C}"/>
                  </a:ext>
                </a:extLst>
              </p:cNvPr>
              <p:cNvSpPr txBox="1">
                <a:spLocks noChangeArrowheads="1"/>
              </p:cNvSpPr>
              <p:nvPr/>
            </p:nvSpPr>
            <p:spPr bwMode="auto">
              <a:xfrm>
                <a:off x="881379" y="1040337"/>
                <a:ext cx="41383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gn="ctr" eaLnBrk="1" hangingPunct="1">
                  <a:lnSpc>
                    <a:spcPct val="100000"/>
                  </a:lnSpc>
                  <a:spcBef>
                    <a:spcPct val="0"/>
                  </a:spcBef>
                  <a:buFontTx/>
                  <a:buNone/>
                </a:pPr>
                <a:r>
                  <a:rPr lang="en-GB" altLang="en-US">
                    <a:solidFill>
                      <a:schemeClr val="tx1"/>
                    </a:solidFill>
                    <a:latin typeface="Twinkl SemiBold" pitchFamily="2" charset="0"/>
                  </a:rPr>
                  <a:t>Congratulations, you spelt the word correctly and helped Mr Whoops cross to the other side of the river safely!</a:t>
                </a:r>
              </a:p>
            </p:txBody>
          </p:sp>
          <p:sp>
            <p:nvSpPr>
              <p:cNvPr id="13428" name="TextBox 4">
                <a:extLst>
                  <a:ext uri="{FF2B5EF4-FFF2-40B4-BE49-F238E27FC236}">
                    <a16:creationId xmlns:a16="http://schemas.microsoft.com/office/drawing/2014/main" id="{CCF2269D-F225-6E70-18D7-11EFA8FA6D45}"/>
                  </a:ext>
                </a:extLst>
              </p:cNvPr>
              <p:cNvSpPr txBox="1">
                <a:spLocks noChangeArrowheads="1"/>
              </p:cNvSpPr>
              <p:nvPr/>
            </p:nvSpPr>
            <p:spPr bwMode="auto">
              <a:xfrm>
                <a:off x="1060691" y="2519456"/>
                <a:ext cx="426016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gn="ctr" eaLnBrk="1" hangingPunct="1">
                  <a:lnSpc>
                    <a:spcPct val="100000"/>
                  </a:lnSpc>
                  <a:spcBef>
                    <a:spcPct val="0"/>
                  </a:spcBef>
                  <a:buFontTx/>
                  <a:buNone/>
                </a:pPr>
                <a:r>
                  <a:rPr lang="en-GB" altLang="en-US" sz="6600">
                    <a:solidFill>
                      <a:schemeClr val="tx1"/>
                    </a:solidFill>
                    <a:latin typeface="Twinkl SemiBold" pitchFamily="2" charset="0"/>
                  </a:rPr>
                  <a:t>enclosure</a:t>
                </a:r>
              </a:p>
            </p:txBody>
          </p:sp>
          <p:pic>
            <p:nvPicPr>
              <p:cNvPr id="13429" name="Picture 63">
                <a:extLst>
                  <a:ext uri="{FF2B5EF4-FFF2-40B4-BE49-F238E27FC236}">
                    <a16:creationId xmlns:a16="http://schemas.microsoft.com/office/drawing/2014/main" id="{025884E6-9EFF-4BF2-36F8-BA2FA16DDFFE}"/>
                  </a:ext>
                </a:extLst>
              </p:cNvPr>
              <p:cNvPicPr>
                <a:picLocks noChangeAspect="1"/>
              </p:cNvPicPr>
              <p:nvPr/>
            </p:nvPicPr>
            <p:blipFill>
              <a:blip r:embed="rId7">
                <a:extLst>
                  <a:ext uri="{28A0092B-C50C-407E-A947-70E740481C1C}">
                    <a14:useLocalDpi xmlns:a14="http://schemas.microsoft.com/office/drawing/2010/main" val="0"/>
                  </a:ext>
                </a:extLst>
              </a:blip>
              <a:srcRect b="17351"/>
              <a:stretch>
                <a:fillRect/>
              </a:stretch>
            </p:blipFill>
            <p:spPr bwMode="auto">
              <a:xfrm flipH="1">
                <a:off x="3749505" y="5698983"/>
                <a:ext cx="1327334" cy="56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30" name="Picture 64">
                <a:extLst>
                  <a:ext uri="{FF2B5EF4-FFF2-40B4-BE49-F238E27FC236}">
                    <a16:creationId xmlns:a16="http://schemas.microsoft.com/office/drawing/2014/main" id="{232C6D03-37DE-93F3-0120-838B4E8CF291}"/>
                  </a:ext>
                </a:extLst>
              </p:cNvPr>
              <p:cNvPicPr>
                <a:picLocks noChangeAspect="1"/>
              </p:cNvPicPr>
              <p:nvPr/>
            </p:nvPicPr>
            <p:blipFill>
              <a:blip r:embed="rId8">
                <a:extLst>
                  <a:ext uri="{28A0092B-C50C-407E-A947-70E740481C1C}">
                    <a14:useLocalDpi xmlns:a14="http://schemas.microsoft.com/office/drawing/2010/main" val="0"/>
                  </a:ext>
                </a:extLst>
              </a:blip>
              <a:srcRect b="33434"/>
              <a:stretch>
                <a:fillRect/>
              </a:stretch>
            </p:blipFill>
            <p:spPr bwMode="auto">
              <a:xfrm>
                <a:off x="3884023" y="3355924"/>
                <a:ext cx="3936275" cy="291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31" name="Picture 65">
                <a:extLst>
                  <a:ext uri="{FF2B5EF4-FFF2-40B4-BE49-F238E27FC236}">
                    <a16:creationId xmlns:a16="http://schemas.microsoft.com/office/drawing/2014/main" id="{9EA99481-786A-5CA8-C344-A1A49488E502}"/>
                  </a:ext>
                </a:extLst>
              </p:cNvPr>
              <p:cNvPicPr>
                <a:picLocks noChangeAspect="1"/>
              </p:cNvPicPr>
              <p:nvPr/>
            </p:nvPicPr>
            <p:blipFill>
              <a:blip r:embed="rId7">
                <a:extLst>
                  <a:ext uri="{28A0092B-C50C-407E-A947-70E740481C1C}">
                    <a14:useLocalDpi xmlns:a14="http://schemas.microsoft.com/office/drawing/2010/main" val="0"/>
                  </a:ext>
                </a:extLst>
              </a:blip>
              <a:srcRect b="17351"/>
              <a:stretch>
                <a:fillRect/>
              </a:stretch>
            </p:blipFill>
            <p:spPr bwMode="auto">
              <a:xfrm>
                <a:off x="762465" y="5698983"/>
                <a:ext cx="1327334" cy="56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32" name="Picture 66">
                <a:extLst>
                  <a:ext uri="{FF2B5EF4-FFF2-40B4-BE49-F238E27FC236}">
                    <a16:creationId xmlns:a16="http://schemas.microsoft.com/office/drawing/2014/main" id="{1E9221B0-1482-67E2-C864-A285C65B5D19}"/>
                  </a:ext>
                </a:extLst>
              </p:cNvPr>
              <p:cNvPicPr>
                <a:picLocks noChangeAspect="1"/>
              </p:cNvPicPr>
              <p:nvPr/>
            </p:nvPicPr>
            <p:blipFill>
              <a:blip r:embed="rId7">
                <a:extLst>
                  <a:ext uri="{28A0092B-C50C-407E-A947-70E740481C1C}">
                    <a14:useLocalDpi xmlns:a14="http://schemas.microsoft.com/office/drawing/2010/main" val="0"/>
                  </a:ext>
                </a:extLst>
              </a:blip>
              <a:srcRect b="17351"/>
              <a:stretch>
                <a:fillRect/>
              </a:stretch>
            </p:blipFill>
            <p:spPr bwMode="auto">
              <a:xfrm flipH="1">
                <a:off x="2797861" y="5707692"/>
                <a:ext cx="1327334" cy="56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 name="Rounded Rectangle 67">
              <a:extLst>
                <a:ext uri="{FF2B5EF4-FFF2-40B4-BE49-F238E27FC236}">
                  <a16:creationId xmlns:a16="http://schemas.microsoft.com/office/drawing/2014/main" id="{1131985C-3D4A-B1BC-C7F9-A3822DA2CE21}"/>
                </a:ext>
              </a:extLst>
            </p:cNvPr>
            <p:cNvSpPr/>
            <p:nvPr/>
          </p:nvSpPr>
          <p:spPr>
            <a:xfrm>
              <a:off x="-3399350" y="4604182"/>
              <a:ext cx="2656043" cy="830368"/>
            </a:xfrm>
            <a:prstGeom prst="roundRect">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t>Continue</a:t>
              </a:r>
            </a:p>
          </p:txBody>
        </p:sp>
      </p:grpSp>
      <p:sp>
        <p:nvSpPr>
          <p:cNvPr id="126" name="Action Button: Custom 125">
            <a:hlinkClick r:id="" action="ppaction://hlinkshowjump?jump=nextslide" highlightClick="1"/>
            <a:extLst>
              <a:ext uri="{FF2B5EF4-FFF2-40B4-BE49-F238E27FC236}">
                <a16:creationId xmlns:a16="http://schemas.microsoft.com/office/drawing/2014/main" id="{050F9D01-FA3D-49A8-A86A-DAE680547ACB}"/>
              </a:ext>
            </a:extLst>
          </p:cNvPr>
          <p:cNvSpPr/>
          <p:nvPr/>
        </p:nvSpPr>
        <p:spPr>
          <a:xfrm>
            <a:off x="6865939" y="1131888"/>
            <a:ext cx="2689225" cy="83185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811487473"/>
      </p:ext>
    </p:extLst>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22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223"/>
                                        </p:tgtEl>
                                      </p:cBhvr>
                                    </p:animEffect>
                                    <p:set>
                                      <p:cBhvr>
                                        <p:cTn id="7" dur="1" fill="hold">
                                          <p:stCondLst>
                                            <p:cond delay="499"/>
                                          </p:stCondLst>
                                        </p:cTn>
                                        <p:tgtEl>
                                          <p:spTgt spid="22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24"/>
                                        </p:tgtEl>
                                      </p:cBhvr>
                                    </p:animEffect>
                                    <p:set>
                                      <p:cBhvr>
                                        <p:cTn id="10" dur="1" fill="hold">
                                          <p:stCondLst>
                                            <p:cond delay="499"/>
                                          </p:stCondLst>
                                        </p:cTn>
                                        <p:tgtEl>
                                          <p:spTgt spid="22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25"/>
                                        </p:tgtEl>
                                      </p:cBhvr>
                                    </p:animEffect>
                                    <p:set>
                                      <p:cBhvr>
                                        <p:cTn id="13" dur="1" fill="hold">
                                          <p:stCondLst>
                                            <p:cond delay="499"/>
                                          </p:stCondLst>
                                        </p:cTn>
                                        <p:tgtEl>
                                          <p:spTgt spid="225"/>
                                        </p:tgtEl>
                                        <p:attrNameLst>
                                          <p:attrName>style.visibility</p:attrName>
                                        </p:attrNameLst>
                                      </p:cBhvr>
                                      <p:to>
                                        <p:strVal val="hidden"/>
                                      </p:to>
                                    </p:set>
                                  </p:childTnLst>
                                </p:cTn>
                              </p:par>
                            </p:childTnLst>
                          </p:cTn>
                        </p:par>
                      </p:childTnLst>
                    </p:cTn>
                  </p:par>
                </p:childTnLst>
              </p:cTn>
              <p:nextCondLst>
                <p:cond evt="onClick" delay="0">
                  <p:tgtEl>
                    <p:spTgt spid="222"/>
                  </p:tgtEl>
                </p:cond>
              </p:nextCondLst>
            </p:seq>
            <p:seq concurrent="1" nextAc="seek">
              <p:cTn id="14" restart="whenNotActive" fill="hold" evtFilter="cancelBubble" nodeType="interactiveSeq">
                <p:stCondLst>
                  <p:cond evt="onClick" delay="0">
                    <p:tgtEl>
                      <p:spTgt spid="22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nodeType="clickEffect">
                                  <p:stCondLst>
                                    <p:cond delay="0"/>
                                  </p:stCondLst>
                                  <p:childTnLst>
                                    <p:animEffect transition="out" filter="fade">
                                      <p:cBhvr>
                                        <p:cTn id="18" dur="500"/>
                                        <p:tgtEl>
                                          <p:spTgt spid="228"/>
                                        </p:tgtEl>
                                      </p:cBhvr>
                                    </p:animEffect>
                                    <p:set>
                                      <p:cBhvr>
                                        <p:cTn id="19" dur="1" fill="hold">
                                          <p:stCondLst>
                                            <p:cond delay="499"/>
                                          </p:stCondLst>
                                        </p:cTn>
                                        <p:tgtEl>
                                          <p:spTgt spid="228"/>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29"/>
                                        </p:tgtEl>
                                      </p:cBhvr>
                                    </p:animEffect>
                                    <p:set>
                                      <p:cBhvr>
                                        <p:cTn id="22" dur="1" fill="hold">
                                          <p:stCondLst>
                                            <p:cond delay="499"/>
                                          </p:stCondLst>
                                        </p:cTn>
                                        <p:tgtEl>
                                          <p:spTgt spid="229"/>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30"/>
                                        </p:tgtEl>
                                      </p:cBhvr>
                                    </p:animEffect>
                                    <p:set>
                                      <p:cBhvr>
                                        <p:cTn id="25" dur="1" fill="hold">
                                          <p:stCondLst>
                                            <p:cond delay="499"/>
                                          </p:stCondLst>
                                        </p:cTn>
                                        <p:tgtEl>
                                          <p:spTgt spid="230"/>
                                        </p:tgtEl>
                                        <p:attrNameLst>
                                          <p:attrName>style.visibility</p:attrName>
                                        </p:attrNameLst>
                                      </p:cBhvr>
                                      <p:to>
                                        <p:strVal val="hidden"/>
                                      </p:to>
                                    </p:set>
                                  </p:childTnLst>
                                </p:cTn>
                              </p:par>
                            </p:childTnLst>
                          </p:cTn>
                        </p:par>
                      </p:childTnLst>
                    </p:cTn>
                  </p:par>
                </p:childTnLst>
              </p:cTn>
              <p:nextCondLst>
                <p:cond evt="onClick" delay="0">
                  <p:tgtEl>
                    <p:spTgt spid="227"/>
                  </p:tgtEl>
                </p:cond>
              </p:nextCondLst>
            </p:seq>
            <p:seq concurrent="1" nextAc="seek">
              <p:cTn id="26" restart="whenNotActive" fill="hold" evtFilter="cancelBubble" nodeType="interactiveSeq">
                <p:stCondLst>
                  <p:cond evt="onClick" delay="0">
                    <p:tgtEl>
                      <p:spTgt spid="232"/>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xit" presetSubtype="0" fill="hold" nodeType="clickEffect">
                                  <p:stCondLst>
                                    <p:cond delay="0"/>
                                  </p:stCondLst>
                                  <p:childTnLst>
                                    <p:animEffect transition="out" filter="fade">
                                      <p:cBhvr>
                                        <p:cTn id="30" dur="500"/>
                                        <p:tgtEl>
                                          <p:spTgt spid="233"/>
                                        </p:tgtEl>
                                      </p:cBhvr>
                                    </p:animEffect>
                                    <p:set>
                                      <p:cBhvr>
                                        <p:cTn id="31" dur="1" fill="hold">
                                          <p:stCondLst>
                                            <p:cond delay="499"/>
                                          </p:stCondLst>
                                        </p:cTn>
                                        <p:tgtEl>
                                          <p:spTgt spid="233"/>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34"/>
                                        </p:tgtEl>
                                      </p:cBhvr>
                                    </p:animEffect>
                                    <p:set>
                                      <p:cBhvr>
                                        <p:cTn id="34" dur="1" fill="hold">
                                          <p:stCondLst>
                                            <p:cond delay="499"/>
                                          </p:stCondLst>
                                        </p:cTn>
                                        <p:tgtEl>
                                          <p:spTgt spid="23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35"/>
                                        </p:tgtEl>
                                      </p:cBhvr>
                                    </p:animEffect>
                                    <p:set>
                                      <p:cBhvr>
                                        <p:cTn id="37" dur="1" fill="hold">
                                          <p:stCondLst>
                                            <p:cond delay="499"/>
                                          </p:stCondLst>
                                        </p:cTn>
                                        <p:tgtEl>
                                          <p:spTgt spid="235"/>
                                        </p:tgtEl>
                                        <p:attrNameLst>
                                          <p:attrName>style.visibility</p:attrName>
                                        </p:attrNameLst>
                                      </p:cBhvr>
                                      <p:to>
                                        <p:strVal val="hidden"/>
                                      </p:to>
                                    </p:set>
                                  </p:childTnLst>
                                </p:cTn>
                              </p:par>
                            </p:childTnLst>
                          </p:cTn>
                        </p:par>
                      </p:childTnLst>
                    </p:cTn>
                  </p:par>
                </p:childTnLst>
              </p:cTn>
              <p:nextCondLst>
                <p:cond evt="onClick" delay="0">
                  <p:tgtEl>
                    <p:spTgt spid="232"/>
                  </p:tgtEl>
                </p:cond>
              </p:nextCondLst>
            </p:seq>
            <p:seq concurrent="1" nextAc="seek">
              <p:cTn id="38" restart="whenNotActive" fill="hold" evtFilter="cancelBubble" nodeType="interactiveSeq">
                <p:stCondLst>
                  <p:cond evt="onClick" delay="0">
                    <p:tgtEl>
                      <p:spTgt spid="237"/>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nodeType="clickEffect">
                                  <p:stCondLst>
                                    <p:cond delay="0"/>
                                  </p:stCondLst>
                                  <p:childTnLst>
                                    <p:animEffect transition="out" filter="fade">
                                      <p:cBhvr>
                                        <p:cTn id="42" dur="500"/>
                                        <p:tgtEl>
                                          <p:spTgt spid="238"/>
                                        </p:tgtEl>
                                      </p:cBhvr>
                                    </p:animEffect>
                                    <p:set>
                                      <p:cBhvr>
                                        <p:cTn id="43" dur="1" fill="hold">
                                          <p:stCondLst>
                                            <p:cond delay="499"/>
                                          </p:stCondLst>
                                        </p:cTn>
                                        <p:tgtEl>
                                          <p:spTgt spid="238"/>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39"/>
                                        </p:tgtEl>
                                      </p:cBhvr>
                                    </p:animEffect>
                                    <p:set>
                                      <p:cBhvr>
                                        <p:cTn id="46" dur="1" fill="hold">
                                          <p:stCondLst>
                                            <p:cond delay="499"/>
                                          </p:stCondLst>
                                        </p:cTn>
                                        <p:tgtEl>
                                          <p:spTgt spid="239"/>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40"/>
                                        </p:tgtEl>
                                      </p:cBhvr>
                                    </p:animEffect>
                                    <p:set>
                                      <p:cBhvr>
                                        <p:cTn id="49" dur="1" fill="hold">
                                          <p:stCondLst>
                                            <p:cond delay="499"/>
                                          </p:stCondLst>
                                        </p:cTn>
                                        <p:tgtEl>
                                          <p:spTgt spid="240"/>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seq concurrent="1" nextAc="seek">
              <p:cTn id="50" restart="whenNotActive" fill="hold" evtFilter="cancelBubble" nodeType="interactiveSeq">
                <p:stCondLst>
                  <p:cond evt="onClick" delay="0">
                    <p:tgtEl>
                      <p:spTgt spid="242"/>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xit" presetSubtype="0" fill="hold" nodeType="clickEffect">
                                  <p:stCondLst>
                                    <p:cond delay="0"/>
                                  </p:stCondLst>
                                  <p:childTnLst>
                                    <p:animEffect transition="out" filter="fade">
                                      <p:cBhvr>
                                        <p:cTn id="54" dur="500"/>
                                        <p:tgtEl>
                                          <p:spTgt spid="243"/>
                                        </p:tgtEl>
                                      </p:cBhvr>
                                    </p:animEffect>
                                    <p:set>
                                      <p:cBhvr>
                                        <p:cTn id="55" dur="1" fill="hold">
                                          <p:stCondLst>
                                            <p:cond delay="499"/>
                                          </p:stCondLst>
                                        </p:cTn>
                                        <p:tgtEl>
                                          <p:spTgt spid="24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244"/>
                                        </p:tgtEl>
                                      </p:cBhvr>
                                    </p:animEffect>
                                    <p:set>
                                      <p:cBhvr>
                                        <p:cTn id="58" dur="1" fill="hold">
                                          <p:stCondLst>
                                            <p:cond delay="499"/>
                                          </p:stCondLst>
                                        </p:cTn>
                                        <p:tgtEl>
                                          <p:spTgt spid="244"/>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245"/>
                                        </p:tgtEl>
                                      </p:cBhvr>
                                    </p:animEffect>
                                    <p:set>
                                      <p:cBhvr>
                                        <p:cTn id="61" dur="1" fill="hold">
                                          <p:stCondLst>
                                            <p:cond delay="499"/>
                                          </p:stCondLst>
                                        </p:cTn>
                                        <p:tgtEl>
                                          <p:spTgt spid="245"/>
                                        </p:tgtEl>
                                        <p:attrNameLst>
                                          <p:attrName>style.visibility</p:attrName>
                                        </p:attrNameLst>
                                      </p:cBhvr>
                                      <p:to>
                                        <p:strVal val="hidden"/>
                                      </p:to>
                                    </p:set>
                                  </p:childTnLst>
                                </p:cTn>
                              </p:par>
                            </p:childTnLst>
                          </p:cTn>
                        </p:par>
                      </p:childTnLst>
                    </p:cTn>
                  </p:par>
                </p:childTnLst>
              </p:cTn>
              <p:nextCondLst>
                <p:cond evt="onClick" delay="0">
                  <p:tgtEl>
                    <p:spTgt spid="242"/>
                  </p:tgtEl>
                </p:cond>
              </p:nextCondLst>
            </p:seq>
            <p:seq concurrent="1" nextAc="seek">
              <p:cTn id="62" restart="whenNotActive" fill="hold" evtFilter="cancelBubble" nodeType="interactiveSeq">
                <p:stCondLst>
                  <p:cond evt="onClick" delay="0">
                    <p:tgtEl>
                      <p:spTgt spid="247"/>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xit" presetSubtype="0" fill="hold" nodeType="clickEffect">
                                  <p:stCondLst>
                                    <p:cond delay="0"/>
                                  </p:stCondLst>
                                  <p:childTnLst>
                                    <p:animEffect transition="out" filter="fade">
                                      <p:cBhvr>
                                        <p:cTn id="66" dur="500"/>
                                        <p:tgtEl>
                                          <p:spTgt spid="248"/>
                                        </p:tgtEl>
                                      </p:cBhvr>
                                    </p:animEffect>
                                    <p:set>
                                      <p:cBhvr>
                                        <p:cTn id="67" dur="1" fill="hold">
                                          <p:stCondLst>
                                            <p:cond delay="499"/>
                                          </p:stCondLst>
                                        </p:cTn>
                                        <p:tgtEl>
                                          <p:spTgt spid="248"/>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249"/>
                                        </p:tgtEl>
                                      </p:cBhvr>
                                    </p:animEffect>
                                    <p:set>
                                      <p:cBhvr>
                                        <p:cTn id="70" dur="1" fill="hold">
                                          <p:stCondLst>
                                            <p:cond delay="499"/>
                                          </p:stCondLst>
                                        </p:cTn>
                                        <p:tgtEl>
                                          <p:spTgt spid="249"/>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250"/>
                                        </p:tgtEl>
                                      </p:cBhvr>
                                    </p:animEffect>
                                    <p:set>
                                      <p:cBhvr>
                                        <p:cTn id="73" dur="1" fill="hold">
                                          <p:stCondLst>
                                            <p:cond delay="499"/>
                                          </p:stCondLst>
                                        </p:cTn>
                                        <p:tgtEl>
                                          <p:spTgt spid="250"/>
                                        </p:tgtEl>
                                        <p:attrNameLst>
                                          <p:attrName>style.visibility</p:attrName>
                                        </p:attrNameLst>
                                      </p:cBhvr>
                                      <p:to>
                                        <p:strVal val="hidden"/>
                                      </p:to>
                                    </p:set>
                                  </p:childTnLst>
                                </p:cTn>
                              </p:par>
                            </p:childTnLst>
                          </p:cTn>
                        </p:par>
                      </p:childTnLst>
                    </p:cTn>
                  </p:par>
                </p:childTnLst>
              </p:cTn>
              <p:nextCondLst>
                <p:cond evt="onClick" delay="0">
                  <p:tgtEl>
                    <p:spTgt spid="247"/>
                  </p:tgtEl>
                </p:cond>
              </p:nextCondLst>
            </p:seq>
            <p:seq concurrent="1" nextAc="seek">
              <p:cTn id="74" restart="whenNotActive" fill="hold" evtFilter="cancelBubble" nodeType="interactiveSeq">
                <p:stCondLst>
                  <p:cond evt="onClick" delay="0">
                    <p:tgtEl>
                      <p:spTgt spid="252"/>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0" presetClass="exit" presetSubtype="0" fill="hold" nodeType="clickEffect">
                                  <p:stCondLst>
                                    <p:cond delay="0"/>
                                  </p:stCondLst>
                                  <p:childTnLst>
                                    <p:animEffect transition="out" filter="fade">
                                      <p:cBhvr>
                                        <p:cTn id="78" dur="500"/>
                                        <p:tgtEl>
                                          <p:spTgt spid="253"/>
                                        </p:tgtEl>
                                      </p:cBhvr>
                                    </p:animEffect>
                                    <p:set>
                                      <p:cBhvr>
                                        <p:cTn id="79" dur="1" fill="hold">
                                          <p:stCondLst>
                                            <p:cond delay="499"/>
                                          </p:stCondLst>
                                        </p:cTn>
                                        <p:tgtEl>
                                          <p:spTgt spid="253"/>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54"/>
                                        </p:tgtEl>
                                      </p:cBhvr>
                                    </p:animEffect>
                                    <p:set>
                                      <p:cBhvr>
                                        <p:cTn id="82" dur="1" fill="hold">
                                          <p:stCondLst>
                                            <p:cond delay="499"/>
                                          </p:stCondLst>
                                        </p:cTn>
                                        <p:tgtEl>
                                          <p:spTgt spid="254"/>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255"/>
                                        </p:tgtEl>
                                      </p:cBhvr>
                                    </p:animEffect>
                                    <p:set>
                                      <p:cBhvr>
                                        <p:cTn id="85" dur="1" fill="hold">
                                          <p:stCondLst>
                                            <p:cond delay="499"/>
                                          </p:stCondLst>
                                        </p:cTn>
                                        <p:tgtEl>
                                          <p:spTgt spid="255"/>
                                        </p:tgtEl>
                                        <p:attrNameLst>
                                          <p:attrName>style.visibility</p:attrName>
                                        </p:attrNameLst>
                                      </p:cBhvr>
                                      <p:to>
                                        <p:strVal val="hidden"/>
                                      </p:to>
                                    </p:set>
                                  </p:childTnLst>
                                </p:cTn>
                              </p:par>
                            </p:childTnLst>
                          </p:cTn>
                        </p:par>
                      </p:childTnLst>
                    </p:cTn>
                  </p:par>
                </p:childTnLst>
              </p:cTn>
              <p:nextCondLst>
                <p:cond evt="onClick" delay="0">
                  <p:tgtEl>
                    <p:spTgt spid="252"/>
                  </p:tgtEl>
                </p:cond>
              </p:nextCondLst>
            </p:seq>
            <p:seq concurrent="1" nextAc="seek">
              <p:cTn id="86" restart="whenNotActive" fill="hold" evtFilter="cancelBubble" nodeType="interactiveSeq">
                <p:stCondLst>
                  <p:cond evt="onClick" delay="0">
                    <p:tgtEl>
                      <p:spTgt spid="262"/>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0" presetClass="exit" presetSubtype="0" fill="hold" nodeType="clickEffect">
                                  <p:stCondLst>
                                    <p:cond delay="0"/>
                                  </p:stCondLst>
                                  <p:childTnLst>
                                    <p:animEffect transition="out" filter="fade">
                                      <p:cBhvr>
                                        <p:cTn id="90" dur="500"/>
                                        <p:tgtEl>
                                          <p:spTgt spid="263"/>
                                        </p:tgtEl>
                                      </p:cBhvr>
                                    </p:animEffect>
                                    <p:set>
                                      <p:cBhvr>
                                        <p:cTn id="91" dur="1" fill="hold">
                                          <p:stCondLst>
                                            <p:cond delay="499"/>
                                          </p:stCondLst>
                                        </p:cTn>
                                        <p:tgtEl>
                                          <p:spTgt spid="263"/>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264"/>
                                        </p:tgtEl>
                                      </p:cBhvr>
                                    </p:animEffect>
                                    <p:set>
                                      <p:cBhvr>
                                        <p:cTn id="94" dur="1" fill="hold">
                                          <p:stCondLst>
                                            <p:cond delay="499"/>
                                          </p:stCondLst>
                                        </p:cTn>
                                        <p:tgtEl>
                                          <p:spTgt spid="264"/>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265"/>
                                        </p:tgtEl>
                                      </p:cBhvr>
                                    </p:animEffect>
                                    <p:set>
                                      <p:cBhvr>
                                        <p:cTn id="97" dur="1" fill="hold">
                                          <p:stCondLst>
                                            <p:cond delay="499"/>
                                          </p:stCondLst>
                                        </p:cTn>
                                        <p:tgtEl>
                                          <p:spTgt spid="265"/>
                                        </p:tgtEl>
                                        <p:attrNameLst>
                                          <p:attrName>style.visibility</p:attrName>
                                        </p:attrNameLst>
                                      </p:cBhvr>
                                      <p:to>
                                        <p:strVal val="hidden"/>
                                      </p:to>
                                    </p:set>
                                  </p:childTnLst>
                                </p:cTn>
                              </p:par>
                              <p:par>
                                <p:cTn id="98" presetID="1" presetClass="entr" presetSubtype="0" fill="hold" nodeType="withEffect">
                                  <p:stCondLst>
                                    <p:cond delay="0"/>
                                  </p:stCondLst>
                                  <p:childTnLst>
                                    <p:set>
                                      <p:cBhvr>
                                        <p:cTn id="99"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262"/>
                  </p:tgtEl>
                </p:cond>
              </p:nextCondLst>
            </p:seq>
            <p:seq concurrent="1" nextAc="seek">
              <p:cTn id="100" restart="whenNotActive" fill="hold" evtFilter="cancelBubble" nodeType="interactiveSeq">
                <p:stCondLst>
                  <p:cond evt="onClick" delay="0">
                    <p:tgtEl>
                      <p:spTgt spid="223"/>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10" presetClass="entr" presetSubtype="0" fill="hold" nodeType="clickEffect">
                                  <p:stCondLst>
                                    <p:cond delay="0"/>
                                  </p:stCondLst>
                                  <p:childTnLst>
                                    <p:set>
                                      <p:cBhvr>
                                        <p:cTn id="104" dur="1" fill="hold">
                                          <p:stCondLst>
                                            <p:cond delay="0"/>
                                          </p:stCondLst>
                                        </p:cTn>
                                        <p:tgtEl>
                                          <p:spTgt spid="210"/>
                                        </p:tgtEl>
                                        <p:attrNameLst>
                                          <p:attrName>style.visibility</p:attrName>
                                        </p:attrNameLst>
                                      </p:cBhvr>
                                      <p:to>
                                        <p:strVal val="visible"/>
                                      </p:to>
                                    </p:set>
                                    <p:animEffect transition="in" filter="fade">
                                      <p:cBhvr>
                                        <p:cTn id="105" dur="500"/>
                                        <p:tgtEl>
                                          <p:spTgt spid="210"/>
                                        </p:tgtEl>
                                      </p:cBhvr>
                                    </p:animEffect>
                                  </p:childTnLst>
                                </p:cTn>
                              </p:par>
                            </p:childTnLst>
                          </p:cTn>
                        </p:par>
                        <p:par>
                          <p:cTn id="106" fill="hold" nodeType="afterGroup">
                            <p:stCondLst>
                              <p:cond delay="500"/>
                            </p:stCondLst>
                            <p:childTnLst>
                              <p:par>
                                <p:cTn id="107" presetID="1" presetClass="exit" presetSubtype="0" fill="hold" nodeType="afterEffect">
                                  <p:stCondLst>
                                    <p:cond delay="4000"/>
                                  </p:stCondLst>
                                  <p:childTnLst>
                                    <p:set>
                                      <p:cBhvr>
                                        <p:cTn id="108"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23"/>
                  </p:tgtEl>
                </p:cond>
              </p:nextCondLst>
            </p:seq>
            <p:seq concurrent="1" nextAc="seek">
              <p:cTn id="109" restart="whenNotActive" fill="hold" evtFilter="cancelBubble" nodeType="interactiveSeq">
                <p:stCondLst>
                  <p:cond evt="onClick" delay="0">
                    <p:tgtEl>
                      <p:spTgt spid="224"/>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10" presetClass="entr" presetSubtype="0" fill="hold" nodeType="clickEffect">
                                  <p:stCondLst>
                                    <p:cond delay="0"/>
                                  </p:stCondLst>
                                  <p:childTnLst>
                                    <p:set>
                                      <p:cBhvr>
                                        <p:cTn id="113" dur="1" fill="hold">
                                          <p:stCondLst>
                                            <p:cond delay="0"/>
                                          </p:stCondLst>
                                        </p:cTn>
                                        <p:tgtEl>
                                          <p:spTgt spid="210"/>
                                        </p:tgtEl>
                                        <p:attrNameLst>
                                          <p:attrName>style.visibility</p:attrName>
                                        </p:attrNameLst>
                                      </p:cBhvr>
                                      <p:to>
                                        <p:strVal val="visible"/>
                                      </p:to>
                                    </p:set>
                                    <p:animEffect transition="in" filter="fade">
                                      <p:cBhvr>
                                        <p:cTn id="114" dur="500"/>
                                        <p:tgtEl>
                                          <p:spTgt spid="210"/>
                                        </p:tgtEl>
                                      </p:cBhvr>
                                    </p:animEffect>
                                  </p:childTnLst>
                                </p:cTn>
                              </p:par>
                            </p:childTnLst>
                          </p:cTn>
                        </p:par>
                        <p:par>
                          <p:cTn id="115" fill="hold" nodeType="afterGroup">
                            <p:stCondLst>
                              <p:cond delay="500"/>
                            </p:stCondLst>
                            <p:childTnLst>
                              <p:par>
                                <p:cTn id="116" presetID="1" presetClass="exit" presetSubtype="0" fill="hold" nodeType="afterEffect">
                                  <p:stCondLst>
                                    <p:cond delay="4000"/>
                                  </p:stCondLst>
                                  <p:childTnLst>
                                    <p:set>
                                      <p:cBhvr>
                                        <p:cTn id="117"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24"/>
                  </p:tgtEl>
                </p:cond>
              </p:nextCondLst>
            </p:seq>
            <p:seq concurrent="1" nextAc="seek">
              <p:cTn id="118" restart="whenNotActive" fill="hold" evtFilter="cancelBubble" nodeType="interactiveSeq">
                <p:stCondLst>
                  <p:cond evt="onClick" delay="0">
                    <p:tgtEl>
                      <p:spTgt spid="225"/>
                    </p:tgtEl>
                  </p:cond>
                </p:stCondLst>
                <p:endSync evt="end" delay="0">
                  <p:rtn val="all"/>
                </p:endSync>
                <p:childTnLst>
                  <p:par>
                    <p:cTn id="119" fill="hold" nodeType="clickPar">
                      <p:stCondLst>
                        <p:cond delay="0"/>
                      </p:stCondLst>
                      <p:childTnLst>
                        <p:par>
                          <p:cTn id="120" fill="hold" nodeType="withGroup">
                            <p:stCondLst>
                              <p:cond delay="0"/>
                            </p:stCondLst>
                            <p:childTnLst>
                              <p:par>
                                <p:cTn id="121" presetID="10" presetClass="entr" presetSubtype="0" fill="hold" nodeType="clickEffect">
                                  <p:stCondLst>
                                    <p:cond delay="0"/>
                                  </p:stCondLst>
                                  <p:childTnLst>
                                    <p:set>
                                      <p:cBhvr>
                                        <p:cTn id="122" dur="1" fill="hold">
                                          <p:stCondLst>
                                            <p:cond delay="0"/>
                                          </p:stCondLst>
                                        </p:cTn>
                                        <p:tgtEl>
                                          <p:spTgt spid="210"/>
                                        </p:tgtEl>
                                        <p:attrNameLst>
                                          <p:attrName>style.visibility</p:attrName>
                                        </p:attrNameLst>
                                      </p:cBhvr>
                                      <p:to>
                                        <p:strVal val="visible"/>
                                      </p:to>
                                    </p:set>
                                    <p:animEffect transition="in" filter="fade">
                                      <p:cBhvr>
                                        <p:cTn id="123" dur="500"/>
                                        <p:tgtEl>
                                          <p:spTgt spid="210"/>
                                        </p:tgtEl>
                                      </p:cBhvr>
                                    </p:animEffect>
                                  </p:childTnLst>
                                </p:cTn>
                              </p:par>
                            </p:childTnLst>
                          </p:cTn>
                        </p:par>
                        <p:par>
                          <p:cTn id="124" fill="hold" nodeType="afterGroup">
                            <p:stCondLst>
                              <p:cond delay="500"/>
                            </p:stCondLst>
                            <p:childTnLst>
                              <p:par>
                                <p:cTn id="125" presetID="1" presetClass="exit" presetSubtype="0" fill="hold" nodeType="afterEffect">
                                  <p:stCondLst>
                                    <p:cond delay="4000"/>
                                  </p:stCondLst>
                                  <p:childTnLst>
                                    <p:set>
                                      <p:cBhvr>
                                        <p:cTn id="126"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25"/>
                  </p:tgtEl>
                </p:cond>
              </p:nextCondLst>
            </p:seq>
            <p:seq concurrent="1" nextAc="seek">
              <p:cTn id="127" restart="whenNotActive" fill="hold" evtFilter="cancelBubble" nodeType="interactiveSeq">
                <p:stCondLst>
                  <p:cond evt="onClick" delay="0">
                    <p:tgtEl>
                      <p:spTgt spid="228"/>
                    </p:tgtEl>
                  </p:cond>
                </p:stCondLst>
                <p:endSync evt="end" delay="0">
                  <p:rtn val="all"/>
                </p:endSync>
                <p:childTnLst>
                  <p:par>
                    <p:cTn id="128" fill="hold" nodeType="clickPar">
                      <p:stCondLst>
                        <p:cond delay="0"/>
                      </p:stCondLst>
                      <p:childTnLst>
                        <p:par>
                          <p:cTn id="129" fill="hold" nodeType="withGroup">
                            <p:stCondLst>
                              <p:cond delay="0"/>
                            </p:stCondLst>
                            <p:childTnLst>
                              <p:par>
                                <p:cTn id="130" presetID="10" presetClass="entr" presetSubtype="0" fill="hold" nodeType="clickEffect">
                                  <p:stCondLst>
                                    <p:cond delay="0"/>
                                  </p:stCondLst>
                                  <p:childTnLst>
                                    <p:set>
                                      <p:cBhvr>
                                        <p:cTn id="131" dur="1" fill="hold">
                                          <p:stCondLst>
                                            <p:cond delay="0"/>
                                          </p:stCondLst>
                                        </p:cTn>
                                        <p:tgtEl>
                                          <p:spTgt spid="210"/>
                                        </p:tgtEl>
                                        <p:attrNameLst>
                                          <p:attrName>style.visibility</p:attrName>
                                        </p:attrNameLst>
                                      </p:cBhvr>
                                      <p:to>
                                        <p:strVal val="visible"/>
                                      </p:to>
                                    </p:set>
                                    <p:animEffect transition="in" filter="fade">
                                      <p:cBhvr>
                                        <p:cTn id="132" dur="500"/>
                                        <p:tgtEl>
                                          <p:spTgt spid="210"/>
                                        </p:tgtEl>
                                      </p:cBhvr>
                                    </p:animEffect>
                                  </p:childTnLst>
                                </p:cTn>
                              </p:par>
                            </p:childTnLst>
                          </p:cTn>
                        </p:par>
                        <p:par>
                          <p:cTn id="133" fill="hold" nodeType="afterGroup">
                            <p:stCondLst>
                              <p:cond delay="500"/>
                            </p:stCondLst>
                            <p:childTnLst>
                              <p:par>
                                <p:cTn id="134" presetID="1" presetClass="exit" presetSubtype="0" fill="hold" nodeType="afterEffect">
                                  <p:stCondLst>
                                    <p:cond delay="4000"/>
                                  </p:stCondLst>
                                  <p:childTnLst>
                                    <p:set>
                                      <p:cBhvr>
                                        <p:cTn id="135"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28"/>
                  </p:tgtEl>
                </p:cond>
              </p:nextCondLst>
            </p:seq>
            <p:seq concurrent="1" nextAc="seek">
              <p:cTn id="136" restart="whenNotActive" fill="hold" evtFilter="cancelBubble" nodeType="interactiveSeq">
                <p:stCondLst>
                  <p:cond evt="onClick" delay="0">
                    <p:tgtEl>
                      <p:spTgt spid="229"/>
                    </p:tgtEl>
                  </p:cond>
                </p:stCondLst>
                <p:endSync evt="end" delay="0">
                  <p:rtn val="all"/>
                </p:endSync>
                <p:childTnLst>
                  <p:par>
                    <p:cTn id="137" fill="hold" nodeType="clickPar">
                      <p:stCondLst>
                        <p:cond delay="0"/>
                      </p:stCondLst>
                      <p:childTnLst>
                        <p:par>
                          <p:cTn id="138" fill="hold" nodeType="withGroup">
                            <p:stCondLst>
                              <p:cond delay="0"/>
                            </p:stCondLst>
                            <p:childTnLst>
                              <p:par>
                                <p:cTn id="139" presetID="10" presetClass="entr" presetSubtype="0" fill="hold" nodeType="clickEffect">
                                  <p:stCondLst>
                                    <p:cond delay="0"/>
                                  </p:stCondLst>
                                  <p:childTnLst>
                                    <p:set>
                                      <p:cBhvr>
                                        <p:cTn id="140" dur="1" fill="hold">
                                          <p:stCondLst>
                                            <p:cond delay="0"/>
                                          </p:stCondLst>
                                        </p:cTn>
                                        <p:tgtEl>
                                          <p:spTgt spid="210"/>
                                        </p:tgtEl>
                                        <p:attrNameLst>
                                          <p:attrName>style.visibility</p:attrName>
                                        </p:attrNameLst>
                                      </p:cBhvr>
                                      <p:to>
                                        <p:strVal val="visible"/>
                                      </p:to>
                                    </p:set>
                                    <p:animEffect transition="in" filter="fade">
                                      <p:cBhvr>
                                        <p:cTn id="141" dur="500"/>
                                        <p:tgtEl>
                                          <p:spTgt spid="210"/>
                                        </p:tgtEl>
                                      </p:cBhvr>
                                    </p:animEffect>
                                  </p:childTnLst>
                                </p:cTn>
                              </p:par>
                            </p:childTnLst>
                          </p:cTn>
                        </p:par>
                        <p:par>
                          <p:cTn id="142" fill="hold" nodeType="afterGroup">
                            <p:stCondLst>
                              <p:cond delay="500"/>
                            </p:stCondLst>
                            <p:childTnLst>
                              <p:par>
                                <p:cTn id="143" presetID="1" presetClass="exit" presetSubtype="0" fill="hold" nodeType="afterEffect">
                                  <p:stCondLst>
                                    <p:cond delay="4000"/>
                                  </p:stCondLst>
                                  <p:childTnLst>
                                    <p:set>
                                      <p:cBhvr>
                                        <p:cTn id="144"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29"/>
                  </p:tgtEl>
                </p:cond>
              </p:nextCondLst>
            </p:seq>
            <p:seq concurrent="1" nextAc="seek">
              <p:cTn id="145" restart="whenNotActive" fill="hold" evtFilter="cancelBubble" nodeType="interactiveSeq">
                <p:stCondLst>
                  <p:cond evt="onClick" delay="0">
                    <p:tgtEl>
                      <p:spTgt spid="230"/>
                    </p:tgtEl>
                  </p:cond>
                </p:stCondLst>
                <p:endSync evt="end" delay="0">
                  <p:rtn val="all"/>
                </p:endSync>
                <p:childTnLst>
                  <p:par>
                    <p:cTn id="146" fill="hold" nodeType="clickPar">
                      <p:stCondLst>
                        <p:cond delay="0"/>
                      </p:stCondLst>
                      <p:childTnLst>
                        <p:par>
                          <p:cTn id="147" fill="hold" nodeType="withGroup">
                            <p:stCondLst>
                              <p:cond delay="0"/>
                            </p:stCondLst>
                            <p:childTnLst>
                              <p:par>
                                <p:cTn id="148" presetID="10" presetClass="entr" presetSubtype="0" fill="hold" nodeType="clickEffect">
                                  <p:stCondLst>
                                    <p:cond delay="0"/>
                                  </p:stCondLst>
                                  <p:childTnLst>
                                    <p:set>
                                      <p:cBhvr>
                                        <p:cTn id="149" dur="1" fill="hold">
                                          <p:stCondLst>
                                            <p:cond delay="0"/>
                                          </p:stCondLst>
                                        </p:cTn>
                                        <p:tgtEl>
                                          <p:spTgt spid="210"/>
                                        </p:tgtEl>
                                        <p:attrNameLst>
                                          <p:attrName>style.visibility</p:attrName>
                                        </p:attrNameLst>
                                      </p:cBhvr>
                                      <p:to>
                                        <p:strVal val="visible"/>
                                      </p:to>
                                    </p:set>
                                    <p:animEffect transition="in" filter="fade">
                                      <p:cBhvr>
                                        <p:cTn id="150" dur="500"/>
                                        <p:tgtEl>
                                          <p:spTgt spid="210"/>
                                        </p:tgtEl>
                                      </p:cBhvr>
                                    </p:animEffect>
                                  </p:childTnLst>
                                </p:cTn>
                              </p:par>
                            </p:childTnLst>
                          </p:cTn>
                        </p:par>
                        <p:par>
                          <p:cTn id="151" fill="hold" nodeType="afterGroup">
                            <p:stCondLst>
                              <p:cond delay="500"/>
                            </p:stCondLst>
                            <p:childTnLst>
                              <p:par>
                                <p:cTn id="152" presetID="1" presetClass="exit" presetSubtype="0" fill="hold" nodeType="afterEffect">
                                  <p:stCondLst>
                                    <p:cond delay="4000"/>
                                  </p:stCondLst>
                                  <p:childTnLst>
                                    <p:set>
                                      <p:cBhvr>
                                        <p:cTn id="153"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0"/>
                  </p:tgtEl>
                </p:cond>
              </p:nextCondLst>
            </p:seq>
            <p:seq concurrent="1" nextAc="seek">
              <p:cTn id="154" restart="whenNotActive" fill="hold" evtFilter="cancelBubble" nodeType="interactiveSeq">
                <p:stCondLst>
                  <p:cond evt="onClick" delay="0">
                    <p:tgtEl>
                      <p:spTgt spid="233"/>
                    </p:tgtEl>
                  </p:cond>
                </p:stCondLst>
                <p:endSync evt="end" delay="0">
                  <p:rtn val="all"/>
                </p:endSync>
                <p:childTnLst>
                  <p:par>
                    <p:cTn id="155" fill="hold" nodeType="clickPar">
                      <p:stCondLst>
                        <p:cond delay="0"/>
                      </p:stCondLst>
                      <p:childTnLst>
                        <p:par>
                          <p:cTn id="156" fill="hold" nodeType="withGroup">
                            <p:stCondLst>
                              <p:cond delay="0"/>
                            </p:stCondLst>
                            <p:childTnLst>
                              <p:par>
                                <p:cTn id="157" presetID="10" presetClass="entr" presetSubtype="0" fill="hold" nodeType="clickEffect">
                                  <p:stCondLst>
                                    <p:cond delay="0"/>
                                  </p:stCondLst>
                                  <p:childTnLst>
                                    <p:set>
                                      <p:cBhvr>
                                        <p:cTn id="158" dur="1" fill="hold">
                                          <p:stCondLst>
                                            <p:cond delay="0"/>
                                          </p:stCondLst>
                                        </p:cTn>
                                        <p:tgtEl>
                                          <p:spTgt spid="210"/>
                                        </p:tgtEl>
                                        <p:attrNameLst>
                                          <p:attrName>style.visibility</p:attrName>
                                        </p:attrNameLst>
                                      </p:cBhvr>
                                      <p:to>
                                        <p:strVal val="visible"/>
                                      </p:to>
                                    </p:set>
                                    <p:animEffect transition="in" filter="fade">
                                      <p:cBhvr>
                                        <p:cTn id="159" dur="500"/>
                                        <p:tgtEl>
                                          <p:spTgt spid="210"/>
                                        </p:tgtEl>
                                      </p:cBhvr>
                                    </p:animEffect>
                                  </p:childTnLst>
                                </p:cTn>
                              </p:par>
                            </p:childTnLst>
                          </p:cTn>
                        </p:par>
                        <p:par>
                          <p:cTn id="160" fill="hold" nodeType="afterGroup">
                            <p:stCondLst>
                              <p:cond delay="500"/>
                            </p:stCondLst>
                            <p:childTnLst>
                              <p:par>
                                <p:cTn id="161" presetID="1" presetClass="exit" presetSubtype="0" fill="hold" nodeType="afterEffect">
                                  <p:stCondLst>
                                    <p:cond delay="4000"/>
                                  </p:stCondLst>
                                  <p:childTnLst>
                                    <p:set>
                                      <p:cBhvr>
                                        <p:cTn id="162"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3"/>
                  </p:tgtEl>
                </p:cond>
              </p:nextCondLst>
            </p:seq>
            <p:seq concurrent="1" nextAc="seek">
              <p:cTn id="163" restart="whenNotActive" fill="hold" evtFilter="cancelBubble" nodeType="interactiveSeq">
                <p:stCondLst>
                  <p:cond evt="onClick" delay="0">
                    <p:tgtEl>
                      <p:spTgt spid="234"/>
                    </p:tgtEl>
                  </p:cond>
                </p:stCondLst>
                <p:endSync evt="end" delay="0">
                  <p:rtn val="all"/>
                </p:endSync>
                <p:childTnLst>
                  <p:par>
                    <p:cTn id="164" fill="hold" nodeType="clickPar">
                      <p:stCondLst>
                        <p:cond delay="0"/>
                      </p:stCondLst>
                      <p:childTnLst>
                        <p:par>
                          <p:cTn id="165" fill="hold" nodeType="withGroup">
                            <p:stCondLst>
                              <p:cond delay="0"/>
                            </p:stCondLst>
                            <p:childTnLst>
                              <p:par>
                                <p:cTn id="166" presetID="10" presetClass="entr" presetSubtype="0" fill="hold" nodeType="clickEffect">
                                  <p:stCondLst>
                                    <p:cond delay="0"/>
                                  </p:stCondLst>
                                  <p:childTnLst>
                                    <p:set>
                                      <p:cBhvr>
                                        <p:cTn id="167" dur="1" fill="hold">
                                          <p:stCondLst>
                                            <p:cond delay="0"/>
                                          </p:stCondLst>
                                        </p:cTn>
                                        <p:tgtEl>
                                          <p:spTgt spid="210"/>
                                        </p:tgtEl>
                                        <p:attrNameLst>
                                          <p:attrName>style.visibility</p:attrName>
                                        </p:attrNameLst>
                                      </p:cBhvr>
                                      <p:to>
                                        <p:strVal val="visible"/>
                                      </p:to>
                                    </p:set>
                                    <p:animEffect transition="in" filter="fade">
                                      <p:cBhvr>
                                        <p:cTn id="168" dur="500"/>
                                        <p:tgtEl>
                                          <p:spTgt spid="210"/>
                                        </p:tgtEl>
                                      </p:cBhvr>
                                    </p:animEffect>
                                  </p:childTnLst>
                                </p:cTn>
                              </p:par>
                            </p:childTnLst>
                          </p:cTn>
                        </p:par>
                        <p:par>
                          <p:cTn id="169" fill="hold" nodeType="afterGroup">
                            <p:stCondLst>
                              <p:cond delay="500"/>
                            </p:stCondLst>
                            <p:childTnLst>
                              <p:par>
                                <p:cTn id="170" presetID="1" presetClass="exit" presetSubtype="0" fill="hold" nodeType="afterEffect">
                                  <p:stCondLst>
                                    <p:cond delay="4000"/>
                                  </p:stCondLst>
                                  <p:childTnLst>
                                    <p:set>
                                      <p:cBhvr>
                                        <p:cTn id="171"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172" restart="whenNotActive" fill="hold" evtFilter="cancelBubble" nodeType="interactiveSeq">
                <p:stCondLst>
                  <p:cond evt="onClick" delay="0">
                    <p:tgtEl>
                      <p:spTgt spid="235"/>
                    </p:tgtEl>
                  </p:cond>
                </p:stCondLst>
                <p:endSync evt="end" delay="0">
                  <p:rtn val="all"/>
                </p:endSync>
                <p:childTnLst>
                  <p:par>
                    <p:cTn id="173" fill="hold" nodeType="clickPar">
                      <p:stCondLst>
                        <p:cond delay="0"/>
                      </p:stCondLst>
                      <p:childTnLst>
                        <p:par>
                          <p:cTn id="174" fill="hold" nodeType="withGroup">
                            <p:stCondLst>
                              <p:cond delay="0"/>
                            </p:stCondLst>
                            <p:childTnLst>
                              <p:par>
                                <p:cTn id="175" presetID="10" presetClass="entr" presetSubtype="0" fill="hold" nodeType="clickEffect">
                                  <p:stCondLst>
                                    <p:cond delay="0"/>
                                  </p:stCondLst>
                                  <p:childTnLst>
                                    <p:set>
                                      <p:cBhvr>
                                        <p:cTn id="176" dur="1" fill="hold">
                                          <p:stCondLst>
                                            <p:cond delay="0"/>
                                          </p:stCondLst>
                                        </p:cTn>
                                        <p:tgtEl>
                                          <p:spTgt spid="210"/>
                                        </p:tgtEl>
                                        <p:attrNameLst>
                                          <p:attrName>style.visibility</p:attrName>
                                        </p:attrNameLst>
                                      </p:cBhvr>
                                      <p:to>
                                        <p:strVal val="visible"/>
                                      </p:to>
                                    </p:set>
                                    <p:animEffect transition="in" filter="fade">
                                      <p:cBhvr>
                                        <p:cTn id="177" dur="500"/>
                                        <p:tgtEl>
                                          <p:spTgt spid="210"/>
                                        </p:tgtEl>
                                      </p:cBhvr>
                                    </p:animEffect>
                                  </p:childTnLst>
                                </p:cTn>
                              </p:par>
                            </p:childTnLst>
                          </p:cTn>
                        </p:par>
                        <p:par>
                          <p:cTn id="178" fill="hold" nodeType="afterGroup">
                            <p:stCondLst>
                              <p:cond delay="500"/>
                            </p:stCondLst>
                            <p:childTnLst>
                              <p:par>
                                <p:cTn id="179" presetID="1" presetClass="exit" presetSubtype="0" fill="hold" nodeType="afterEffect">
                                  <p:stCondLst>
                                    <p:cond delay="4000"/>
                                  </p:stCondLst>
                                  <p:childTnLst>
                                    <p:set>
                                      <p:cBhvr>
                                        <p:cTn id="180"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5"/>
                  </p:tgtEl>
                </p:cond>
              </p:nextCondLst>
            </p:seq>
            <p:seq concurrent="1" nextAc="seek">
              <p:cTn id="181" restart="whenNotActive" fill="hold" evtFilter="cancelBubble" nodeType="interactiveSeq">
                <p:stCondLst>
                  <p:cond evt="onClick" delay="0">
                    <p:tgtEl>
                      <p:spTgt spid="238"/>
                    </p:tgtEl>
                  </p:cond>
                </p:stCondLst>
                <p:endSync evt="end" delay="0">
                  <p:rtn val="all"/>
                </p:endSync>
                <p:childTnLst>
                  <p:par>
                    <p:cTn id="182" fill="hold" nodeType="clickPar">
                      <p:stCondLst>
                        <p:cond delay="0"/>
                      </p:stCondLst>
                      <p:childTnLst>
                        <p:par>
                          <p:cTn id="183" fill="hold" nodeType="withGroup">
                            <p:stCondLst>
                              <p:cond delay="0"/>
                            </p:stCondLst>
                            <p:childTnLst>
                              <p:par>
                                <p:cTn id="184" presetID="10" presetClass="entr" presetSubtype="0" fill="hold" nodeType="clickEffect">
                                  <p:stCondLst>
                                    <p:cond delay="0"/>
                                  </p:stCondLst>
                                  <p:childTnLst>
                                    <p:set>
                                      <p:cBhvr>
                                        <p:cTn id="185" dur="1" fill="hold">
                                          <p:stCondLst>
                                            <p:cond delay="0"/>
                                          </p:stCondLst>
                                        </p:cTn>
                                        <p:tgtEl>
                                          <p:spTgt spid="210"/>
                                        </p:tgtEl>
                                        <p:attrNameLst>
                                          <p:attrName>style.visibility</p:attrName>
                                        </p:attrNameLst>
                                      </p:cBhvr>
                                      <p:to>
                                        <p:strVal val="visible"/>
                                      </p:to>
                                    </p:set>
                                    <p:animEffect transition="in" filter="fade">
                                      <p:cBhvr>
                                        <p:cTn id="186" dur="500"/>
                                        <p:tgtEl>
                                          <p:spTgt spid="210"/>
                                        </p:tgtEl>
                                      </p:cBhvr>
                                    </p:animEffect>
                                  </p:childTnLst>
                                </p:cTn>
                              </p:par>
                            </p:childTnLst>
                          </p:cTn>
                        </p:par>
                        <p:par>
                          <p:cTn id="187" fill="hold" nodeType="afterGroup">
                            <p:stCondLst>
                              <p:cond delay="500"/>
                            </p:stCondLst>
                            <p:childTnLst>
                              <p:par>
                                <p:cTn id="188" presetID="1" presetClass="exit" presetSubtype="0" fill="hold" nodeType="afterEffect">
                                  <p:stCondLst>
                                    <p:cond delay="4000"/>
                                  </p:stCondLst>
                                  <p:childTnLst>
                                    <p:set>
                                      <p:cBhvr>
                                        <p:cTn id="189"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8"/>
                  </p:tgtEl>
                </p:cond>
              </p:nextCondLst>
            </p:seq>
            <p:seq concurrent="1" nextAc="seek">
              <p:cTn id="190" restart="whenNotActive" fill="hold" evtFilter="cancelBubble" nodeType="interactiveSeq">
                <p:stCondLst>
                  <p:cond evt="onClick" delay="0">
                    <p:tgtEl>
                      <p:spTgt spid="239"/>
                    </p:tgtEl>
                  </p:cond>
                </p:stCondLst>
                <p:endSync evt="end" delay="0">
                  <p:rtn val="all"/>
                </p:endSync>
                <p:childTnLst>
                  <p:par>
                    <p:cTn id="191" fill="hold" nodeType="clickPar">
                      <p:stCondLst>
                        <p:cond delay="0"/>
                      </p:stCondLst>
                      <p:childTnLst>
                        <p:par>
                          <p:cTn id="192" fill="hold" nodeType="withGroup">
                            <p:stCondLst>
                              <p:cond delay="0"/>
                            </p:stCondLst>
                            <p:childTnLst>
                              <p:par>
                                <p:cTn id="193" presetID="10" presetClass="entr" presetSubtype="0" fill="hold" nodeType="clickEffect">
                                  <p:stCondLst>
                                    <p:cond delay="0"/>
                                  </p:stCondLst>
                                  <p:childTnLst>
                                    <p:set>
                                      <p:cBhvr>
                                        <p:cTn id="194" dur="1" fill="hold">
                                          <p:stCondLst>
                                            <p:cond delay="0"/>
                                          </p:stCondLst>
                                        </p:cTn>
                                        <p:tgtEl>
                                          <p:spTgt spid="210"/>
                                        </p:tgtEl>
                                        <p:attrNameLst>
                                          <p:attrName>style.visibility</p:attrName>
                                        </p:attrNameLst>
                                      </p:cBhvr>
                                      <p:to>
                                        <p:strVal val="visible"/>
                                      </p:to>
                                    </p:set>
                                    <p:animEffect transition="in" filter="fade">
                                      <p:cBhvr>
                                        <p:cTn id="195" dur="500"/>
                                        <p:tgtEl>
                                          <p:spTgt spid="210"/>
                                        </p:tgtEl>
                                      </p:cBhvr>
                                    </p:animEffect>
                                  </p:childTnLst>
                                </p:cTn>
                              </p:par>
                            </p:childTnLst>
                          </p:cTn>
                        </p:par>
                        <p:par>
                          <p:cTn id="196" fill="hold" nodeType="afterGroup">
                            <p:stCondLst>
                              <p:cond delay="500"/>
                            </p:stCondLst>
                            <p:childTnLst>
                              <p:par>
                                <p:cTn id="197" presetID="1" presetClass="exit" presetSubtype="0" fill="hold" nodeType="afterEffect">
                                  <p:stCondLst>
                                    <p:cond delay="4000"/>
                                  </p:stCondLst>
                                  <p:childTnLst>
                                    <p:set>
                                      <p:cBhvr>
                                        <p:cTn id="198"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9"/>
                  </p:tgtEl>
                </p:cond>
              </p:nextCondLst>
            </p:seq>
            <p:seq concurrent="1" nextAc="seek">
              <p:cTn id="199" restart="whenNotActive" fill="hold" evtFilter="cancelBubble" nodeType="interactiveSeq">
                <p:stCondLst>
                  <p:cond evt="onClick" delay="0">
                    <p:tgtEl>
                      <p:spTgt spid="240"/>
                    </p:tgtEl>
                  </p:cond>
                </p:stCondLst>
                <p:endSync evt="end" delay="0">
                  <p:rtn val="all"/>
                </p:endSync>
                <p:childTnLst>
                  <p:par>
                    <p:cTn id="200" fill="hold" nodeType="clickPar">
                      <p:stCondLst>
                        <p:cond delay="0"/>
                      </p:stCondLst>
                      <p:childTnLst>
                        <p:par>
                          <p:cTn id="201" fill="hold" nodeType="withGroup">
                            <p:stCondLst>
                              <p:cond delay="0"/>
                            </p:stCondLst>
                            <p:childTnLst>
                              <p:par>
                                <p:cTn id="202" presetID="10" presetClass="entr" presetSubtype="0" fill="hold" nodeType="clickEffect">
                                  <p:stCondLst>
                                    <p:cond delay="0"/>
                                  </p:stCondLst>
                                  <p:childTnLst>
                                    <p:set>
                                      <p:cBhvr>
                                        <p:cTn id="203" dur="1" fill="hold">
                                          <p:stCondLst>
                                            <p:cond delay="0"/>
                                          </p:stCondLst>
                                        </p:cTn>
                                        <p:tgtEl>
                                          <p:spTgt spid="210"/>
                                        </p:tgtEl>
                                        <p:attrNameLst>
                                          <p:attrName>style.visibility</p:attrName>
                                        </p:attrNameLst>
                                      </p:cBhvr>
                                      <p:to>
                                        <p:strVal val="visible"/>
                                      </p:to>
                                    </p:set>
                                    <p:animEffect transition="in" filter="fade">
                                      <p:cBhvr>
                                        <p:cTn id="204" dur="500"/>
                                        <p:tgtEl>
                                          <p:spTgt spid="210"/>
                                        </p:tgtEl>
                                      </p:cBhvr>
                                    </p:animEffect>
                                  </p:childTnLst>
                                </p:cTn>
                              </p:par>
                            </p:childTnLst>
                          </p:cTn>
                        </p:par>
                        <p:par>
                          <p:cTn id="205" fill="hold" nodeType="afterGroup">
                            <p:stCondLst>
                              <p:cond delay="500"/>
                            </p:stCondLst>
                            <p:childTnLst>
                              <p:par>
                                <p:cTn id="206" presetID="1" presetClass="exit" presetSubtype="0" fill="hold" nodeType="afterEffect">
                                  <p:stCondLst>
                                    <p:cond delay="4000"/>
                                  </p:stCondLst>
                                  <p:childTnLst>
                                    <p:set>
                                      <p:cBhvr>
                                        <p:cTn id="207"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0"/>
                  </p:tgtEl>
                </p:cond>
              </p:nextCondLst>
            </p:seq>
            <p:seq concurrent="1" nextAc="seek">
              <p:cTn id="208" restart="whenNotActive" fill="hold" evtFilter="cancelBubble" nodeType="interactiveSeq">
                <p:stCondLst>
                  <p:cond evt="onClick" delay="0">
                    <p:tgtEl>
                      <p:spTgt spid="243"/>
                    </p:tgtEl>
                  </p:cond>
                </p:stCondLst>
                <p:endSync evt="end" delay="0">
                  <p:rtn val="all"/>
                </p:endSync>
                <p:childTnLst>
                  <p:par>
                    <p:cTn id="209" fill="hold" nodeType="clickPar">
                      <p:stCondLst>
                        <p:cond delay="0"/>
                      </p:stCondLst>
                      <p:childTnLst>
                        <p:par>
                          <p:cTn id="210" fill="hold" nodeType="withGroup">
                            <p:stCondLst>
                              <p:cond delay="0"/>
                            </p:stCondLst>
                            <p:childTnLst>
                              <p:par>
                                <p:cTn id="211" presetID="10" presetClass="entr" presetSubtype="0" fill="hold" nodeType="clickEffect">
                                  <p:stCondLst>
                                    <p:cond delay="0"/>
                                  </p:stCondLst>
                                  <p:childTnLst>
                                    <p:set>
                                      <p:cBhvr>
                                        <p:cTn id="212" dur="1" fill="hold">
                                          <p:stCondLst>
                                            <p:cond delay="0"/>
                                          </p:stCondLst>
                                        </p:cTn>
                                        <p:tgtEl>
                                          <p:spTgt spid="210"/>
                                        </p:tgtEl>
                                        <p:attrNameLst>
                                          <p:attrName>style.visibility</p:attrName>
                                        </p:attrNameLst>
                                      </p:cBhvr>
                                      <p:to>
                                        <p:strVal val="visible"/>
                                      </p:to>
                                    </p:set>
                                    <p:animEffect transition="in" filter="fade">
                                      <p:cBhvr>
                                        <p:cTn id="213" dur="500"/>
                                        <p:tgtEl>
                                          <p:spTgt spid="210"/>
                                        </p:tgtEl>
                                      </p:cBhvr>
                                    </p:animEffect>
                                  </p:childTnLst>
                                </p:cTn>
                              </p:par>
                            </p:childTnLst>
                          </p:cTn>
                        </p:par>
                        <p:par>
                          <p:cTn id="214" fill="hold" nodeType="afterGroup">
                            <p:stCondLst>
                              <p:cond delay="500"/>
                            </p:stCondLst>
                            <p:childTnLst>
                              <p:par>
                                <p:cTn id="215" presetID="1" presetClass="exit" presetSubtype="0" fill="hold" nodeType="afterEffect">
                                  <p:stCondLst>
                                    <p:cond delay="4000"/>
                                  </p:stCondLst>
                                  <p:childTnLst>
                                    <p:set>
                                      <p:cBhvr>
                                        <p:cTn id="216"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3"/>
                  </p:tgtEl>
                </p:cond>
              </p:nextCondLst>
            </p:seq>
            <p:seq concurrent="1" nextAc="seek">
              <p:cTn id="217" restart="whenNotActive" fill="hold" evtFilter="cancelBubble" nodeType="interactiveSeq">
                <p:stCondLst>
                  <p:cond evt="onClick" delay="0">
                    <p:tgtEl>
                      <p:spTgt spid="244"/>
                    </p:tgtEl>
                  </p:cond>
                </p:stCondLst>
                <p:endSync evt="end" delay="0">
                  <p:rtn val="all"/>
                </p:endSync>
                <p:childTnLst>
                  <p:par>
                    <p:cTn id="218" fill="hold" nodeType="clickPar">
                      <p:stCondLst>
                        <p:cond delay="0"/>
                      </p:stCondLst>
                      <p:childTnLst>
                        <p:par>
                          <p:cTn id="219" fill="hold" nodeType="withGroup">
                            <p:stCondLst>
                              <p:cond delay="0"/>
                            </p:stCondLst>
                            <p:childTnLst>
                              <p:par>
                                <p:cTn id="220" presetID="10" presetClass="entr" presetSubtype="0" fill="hold" nodeType="clickEffect">
                                  <p:stCondLst>
                                    <p:cond delay="0"/>
                                  </p:stCondLst>
                                  <p:childTnLst>
                                    <p:set>
                                      <p:cBhvr>
                                        <p:cTn id="221" dur="1" fill="hold">
                                          <p:stCondLst>
                                            <p:cond delay="0"/>
                                          </p:stCondLst>
                                        </p:cTn>
                                        <p:tgtEl>
                                          <p:spTgt spid="210"/>
                                        </p:tgtEl>
                                        <p:attrNameLst>
                                          <p:attrName>style.visibility</p:attrName>
                                        </p:attrNameLst>
                                      </p:cBhvr>
                                      <p:to>
                                        <p:strVal val="visible"/>
                                      </p:to>
                                    </p:set>
                                    <p:animEffect transition="in" filter="fade">
                                      <p:cBhvr>
                                        <p:cTn id="222" dur="500"/>
                                        <p:tgtEl>
                                          <p:spTgt spid="210"/>
                                        </p:tgtEl>
                                      </p:cBhvr>
                                    </p:animEffect>
                                  </p:childTnLst>
                                </p:cTn>
                              </p:par>
                            </p:childTnLst>
                          </p:cTn>
                        </p:par>
                        <p:par>
                          <p:cTn id="223" fill="hold" nodeType="afterGroup">
                            <p:stCondLst>
                              <p:cond delay="500"/>
                            </p:stCondLst>
                            <p:childTnLst>
                              <p:par>
                                <p:cTn id="224" presetID="1" presetClass="exit" presetSubtype="0" fill="hold" nodeType="afterEffect">
                                  <p:stCondLst>
                                    <p:cond delay="4000"/>
                                  </p:stCondLst>
                                  <p:childTnLst>
                                    <p:set>
                                      <p:cBhvr>
                                        <p:cTn id="225"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4"/>
                  </p:tgtEl>
                </p:cond>
              </p:nextCondLst>
            </p:seq>
            <p:seq concurrent="1" nextAc="seek">
              <p:cTn id="226" restart="whenNotActive" fill="hold" evtFilter="cancelBubble" nodeType="interactiveSeq">
                <p:stCondLst>
                  <p:cond evt="onClick" delay="0">
                    <p:tgtEl>
                      <p:spTgt spid="245"/>
                    </p:tgtEl>
                  </p:cond>
                </p:stCondLst>
                <p:endSync evt="end" delay="0">
                  <p:rtn val="all"/>
                </p:endSync>
                <p:childTnLst>
                  <p:par>
                    <p:cTn id="227" fill="hold" nodeType="clickPar">
                      <p:stCondLst>
                        <p:cond delay="indefinite"/>
                      </p:stCondLst>
                      <p:childTnLst>
                        <p:par>
                          <p:cTn id="228" fill="hold" nodeType="withGroup">
                            <p:stCondLst>
                              <p:cond delay="0"/>
                            </p:stCondLst>
                            <p:childTnLst>
                              <p:par>
                                <p:cTn id="229" presetID="10" presetClass="entr" presetSubtype="0" fill="hold" nodeType="clickEffect">
                                  <p:stCondLst>
                                    <p:cond delay="0"/>
                                  </p:stCondLst>
                                  <p:childTnLst>
                                    <p:set>
                                      <p:cBhvr>
                                        <p:cTn id="230" dur="1" fill="hold">
                                          <p:stCondLst>
                                            <p:cond delay="0"/>
                                          </p:stCondLst>
                                        </p:cTn>
                                        <p:tgtEl>
                                          <p:spTgt spid="210"/>
                                        </p:tgtEl>
                                        <p:attrNameLst>
                                          <p:attrName>style.visibility</p:attrName>
                                        </p:attrNameLst>
                                      </p:cBhvr>
                                      <p:to>
                                        <p:strVal val="visible"/>
                                      </p:to>
                                    </p:set>
                                    <p:animEffect transition="in" filter="fade">
                                      <p:cBhvr>
                                        <p:cTn id="231" dur="500"/>
                                        <p:tgtEl>
                                          <p:spTgt spid="210"/>
                                        </p:tgtEl>
                                      </p:cBhvr>
                                    </p:animEffect>
                                  </p:childTnLst>
                                </p:cTn>
                              </p:par>
                            </p:childTnLst>
                          </p:cTn>
                        </p:par>
                        <p:par>
                          <p:cTn id="232" fill="hold" nodeType="afterGroup">
                            <p:stCondLst>
                              <p:cond delay="500"/>
                            </p:stCondLst>
                            <p:childTnLst>
                              <p:par>
                                <p:cTn id="233" presetID="1" presetClass="exit" presetSubtype="0" fill="hold" nodeType="afterEffect">
                                  <p:stCondLst>
                                    <p:cond delay="4000"/>
                                  </p:stCondLst>
                                  <p:childTnLst>
                                    <p:set>
                                      <p:cBhvr>
                                        <p:cTn id="234"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5"/>
                  </p:tgtEl>
                </p:cond>
              </p:nextCondLst>
            </p:seq>
            <p:seq concurrent="1" nextAc="seek">
              <p:cTn id="235" restart="whenNotActive" fill="hold" evtFilter="cancelBubble" nodeType="interactiveSeq">
                <p:stCondLst>
                  <p:cond evt="onClick" delay="0">
                    <p:tgtEl>
                      <p:spTgt spid="248"/>
                    </p:tgtEl>
                  </p:cond>
                </p:stCondLst>
                <p:endSync evt="end" delay="0">
                  <p:rtn val="all"/>
                </p:endSync>
                <p:childTnLst>
                  <p:par>
                    <p:cTn id="236" fill="hold" nodeType="clickPar">
                      <p:stCondLst>
                        <p:cond delay="0"/>
                      </p:stCondLst>
                      <p:childTnLst>
                        <p:par>
                          <p:cTn id="237" fill="hold" nodeType="withGroup">
                            <p:stCondLst>
                              <p:cond delay="0"/>
                            </p:stCondLst>
                            <p:childTnLst>
                              <p:par>
                                <p:cTn id="238" presetID="10" presetClass="entr" presetSubtype="0" fill="hold" nodeType="clickEffect">
                                  <p:stCondLst>
                                    <p:cond delay="0"/>
                                  </p:stCondLst>
                                  <p:childTnLst>
                                    <p:set>
                                      <p:cBhvr>
                                        <p:cTn id="239" dur="1" fill="hold">
                                          <p:stCondLst>
                                            <p:cond delay="0"/>
                                          </p:stCondLst>
                                        </p:cTn>
                                        <p:tgtEl>
                                          <p:spTgt spid="210"/>
                                        </p:tgtEl>
                                        <p:attrNameLst>
                                          <p:attrName>style.visibility</p:attrName>
                                        </p:attrNameLst>
                                      </p:cBhvr>
                                      <p:to>
                                        <p:strVal val="visible"/>
                                      </p:to>
                                    </p:set>
                                    <p:animEffect transition="in" filter="fade">
                                      <p:cBhvr>
                                        <p:cTn id="240" dur="500"/>
                                        <p:tgtEl>
                                          <p:spTgt spid="210"/>
                                        </p:tgtEl>
                                      </p:cBhvr>
                                    </p:animEffect>
                                  </p:childTnLst>
                                </p:cTn>
                              </p:par>
                            </p:childTnLst>
                          </p:cTn>
                        </p:par>
                        <p:par>
                          <p:cTn id="241" fill="hold" nodeType="afterGroup">
                            <p:stCondLst>
                              <p:cond delay="500"/>
                            </p:stCondLst>
                            <p:childTnLst>
                              <p:par>
                                <p:cTn id="242" presetID="1" presetClass="exit" presetSubtype="0" fill="hold" nodeType="afterEffect">
                                  <p:stCondLst>
                                    <p:cond delay="4000"/>
                                  </p:stCondLst>
                                  <p:childTnLst>
                                    <p:set>
                                      <p:cBhvr>
                                        <p:cTn id="243"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8"/>
                  </p:tgtEl>
                </p:cond>
              </p:nextCondLst>
            </p:seq>
            <p:seq concurrent="1" nextAc="seek">
              <p:cTn id="244" restart="whenNotActive" fill="hold" evtFilter="cancelBubble" nodeType="interactiveSeq">
                <p:stCondLst>
                  <p:cond evt="onClick" delay="0">
                    <p:tgtEl>
                      <p:spTgt spid="249"/>
                    </p:tgtEl>
                  </p:cond>
                </p:stCondLst>
                <p:endSync evt="end" delay="0">
                  <p:rtn val="all"/>
                </p:endSync>
                <p:childTnLst>
                  <p:par>
                    <p:cTn id="245" fill="hold" nodeType="clickPar">
                      <p:stCondLst>
                        <p:cond delay="0"/>
                      </p:stCondLst>
                      <p:childTnLst>
                        <p:par>
                          <p:cTn id="246" fill="hold" nodeType="withGroup">
                            <p:stCondLst>
                              <p:cond delay="0"/>
                            </p:stCondLst>
                            <p:childTnLst>
                              <p:par>
                                <p:cTn id="247" presetID="10" presetClass="entr" presetSubtype="0" fill="hold" nodeType="clickEffect">
                                  <p:stCondLst>
                                    <p:cond delay="0"/>
                                  </p:stCondLst>
                                  <p:childTnLst>
                                    <p:set>
                                      <p:cBhvr>
                                        <p:cTn id="248" dur="1" fill="hold">
                                          <p:stCondLst>
                                            <p:cond delay="0"/>
                                          </p:stCondLst>
                                        </p:cTn>
                                        <p:tgtEl>
                                          <p:spTgt spid="210"/>
                                        </p:tgtEl>
                                        <p:attrNameLst>
                                          <p:attrName>style.visibility</p:attrName>
                                        </p:attrNameLst>
                                      </p:cBhvr>
                                      <p:to>
                                        <p:strVal val="visible"/>
                                      </p:to>
                                    </p:set>
                                    <p:animEffect transition="in" filter="fade">
                                      <p:cBhvr>
                                        <p:cTn id="249" dur="500"/>
                                        <p:tgtEl>
                                          <p:spTgt spid="210"/>
                                        </p:tgtEl>
                                      </p:cBhvr>
                                    </p:animEffect>
                                  </p:childTnLst>
                                </p:cTn>
                              </p:par>
                            </p:childTnLst>
                          </p:cTn>
                        </p:par>
                        <p:par>
                          <p:cTn id="250" fill="hold" nodeType="afterGroup">
                            <p:stCondLst>
                              <p:cond delay="500"/>
                            </p:stCondLst>
                            <p:childTnLst>
                              <p:par>
                                <p:cTn id="251" presetID="1" presetClass="exit" presetSubtype="0" fill="hold" nodeType="afterEffect">
                                  <p:stCondLst>
                                    <p:cond delay="4000"/>
                                  </p:stCondLst>
                                  <p:childTnLst>
                                    <p:set>
                                      <p:cBhvr>
                                        <p:cTn id="252"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9"/>
                  </p:tgtEl>
                </p:cond>
              </p:nextCondLst>
            </p:seq>
            <p:seq concurrent="1" nextAc="seek">
              <p:cTn id="253" restart="whenNotActive" fill="hold" evtFilter="cancelBubble" nodeType="interactiveSeq">
                <p:stCondLst>
                  <p:cond evt="onClick" delay="0">
                    <p:tgtEl>
                      <p:spTgt spid="250"/>
                    </p:tgtEl>
                  </p:cond>
                </p:stCondLst>
                <p:endSync evt="end" delay="0">
                  <p:rtn val="all"/>
                </p:endSync>
                <p:childTnLst>
                  <p:par>
                    <p:cTn id="254" fill="hold" nodeType="clickPar">
                      <p:stCondLst>
                        <p:cond delay="0"/>
                      </p:stCondLst>
                      <p:childTnLst>
                        <p:par>
                          <p:cTn id="255" fill="hold" nodeType="withGroup">
                            <p:stCondLst>
                              <p:cond delay="0"/>
                            </p:stCondLst>
                            <p:childTnLst>
                              <p:par>
                                <p:cTn id="256" presetID="10" presetClass="entr" presetSubtype="0" fill="hold" nodeType="clickEffect">
                                  <p:stCondLst>
                                    <p:cond delay="0"/>
                                  </p:stCondLst>
                                  <p:childTnLst>
                                    <p:set>
                                      <p:cBhvr>
                                        <p:cTn id="257" dur="1" fill="hold">
                                          <p:stCondLst>
                                            <p:cond delay="0"/>
                                          </p:stCondLst>
                                        </p:cTn>
                                        <p:tgtEl>
                                          <p:spTgt spid="210"/>
                                        </p:tgtEl>
                                        <p:attrNameLst>
                                          <p:attrName>style.visibility</p:attrName>
                                        </p:attrNameLst>
                                      </p:cBhvr>
                                      <p:to>
                                        <p:strVal val="visible"/>
                                      </p:to>
                                    </p:set>
                                    <p:animEffect transition="in" filter="fade">
                                      <p:cBhvr>
                                        <p:cTn id="258" dur="500"/>
                                        <p:tgtEl>
                                          <p:spTgt spid="210"/>
                                        </p:tgtEl>
                                      </p:cBhvr>
                                    </p:animEffect>
                                  </p:childTnLst>
                                </p:cTn>
                              </p:par>
                            </p:childTnLst>
                          </p:cTn>
                        </p:par>
                        <p:par>
                          <p:cTn id="259" fill="hold" nodeType="afterGroup">
                            <p:stCondLst>
                              <p:cond delay="500"/>
                            </p:stCondLst>
                            <p:childTnLst>
                              <p:par>
                                <p:cTn id="260" presetID="1" presetClass="exit" presetSubtype="0" fill="hold" nodeType="afterEffect">
                                  <p:stCondLst>
                                    <p:cond delay="4000"/>
                                  </p:stCondLst>
                                  <p:childTnLst>
                                    <p:set>
                                      <p:cBhvr>
                                        <p:cTn id="261"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50"/>
                  </p:tgtEl>
                </p:cond>
              </p:nextCondLst>
            </p:seq>
            <p:seq concurrent="1" nextAc="seek">
              <p:cTn id="262" restart="whenNotActive" fill="hold" evtFilter="cancelBubble" nodeType="interactiveSeq">
                <p:stCondLst>
                  <p:cond evt="onClick" delay="0">
                    <p:tgtEl>
                      <p:spTgt spid="253"/>
                    </p:tgtEl>
                  </p:cond>
                </p:stCondLst>
                <p:endSync evt="end" delay="0">
                  <p:rtn val="all"/>
                </p:endSync>
                <p:childTnLst>
                  <p:par>
                    <p:cTn id="263" fill="hold" nodeType="clickPar">
                      <p:stCondLst>
                        <p:cond delay="0"/>
                      </p:stCondLst>
                      <p:childTnLst>
                        <p:par>
                          <p:cTn id="264" fill="hold" nodeType="withGroup">
                            <p:stCondLst>
                              <p:cond delay="0"/>
                            </p:stCondLst>
                            <p:childTnLst>
                              <p:par>
                                <p:cTn id="265" presetID="10" presetClass="entr" presetSubtype="0" fill="hold" nodeType="clickEffect">
                                  <p:stCondLst>
                                    <p:cond delay="0"/>
                                  </p:stCondLst>
                                  <p:childTnLst>
                                    <p:set>
                                      <p:cBhvr>
                                        <p:cTn id="266" dur="1" fill="hold">
                                          <p:stCondLst>
                                            <p:cond delay="0"/>
                                          </p:stCondLst>
                                        </p:cTn>
                                        <p:tgtEl>
                                          <p:spTgt spid="210"/>
                                        </p:tgtEl>
                                        <p:attrNameLst>
                                          <p:attrName>style.visibility</p:attrName>
                                        </p:attrNameLst>
                                      </p:cBhvr>
                                      <p:to>
                                        <p:strVal val="visible"/>
                                      </p:to>
                                    </p:set>
                                    <p:animEffect transition="in" filter="fade">
                                      <p:cBhvr>
                                        <p:cTn id="267" dur="500"/>
                                        <p:tgtEl>
                                          <p:spTgt spid="210"/>
                                        </p:tgtEl>
                                      </p:cBhvr>
                                    </p:animEffect>
                                  </p:childTnLst>
                                </p:cTn>
                              </p:par>
                            </p:childTnLst>
                          </p:cTn>
                        </p:par>
                        <p:par>
                          <p:cTn id="268" fill="hold" nodeType="afterGroup">
                            <p:stCondLst>
                              <p:cond delay="500"/>
                            </p:stCondLst>
                            <p:childTnLst>
                              <p:par>
                                <p:cTn id="269" presetID="1" presetClass="exit" presetSubtype="0" fill="hold" nodeType="afterEffect">
                                  <p:stCondLst>
                                    <p:cond delay="4000"/>
                                  </p:stCondLst>
                                  <p:childTnLst>
                                    <p:set>
                                      <p:cBhvr>
                                        <p:cTn id="270"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53"/>
                  </p:tgtEl>
                </p:cond>
              </p:nextCondLst>
            </p:seq>
            <p:seq concurrent="1" nextAc="seek">
              <p:cTn id="271" restart="whenNotActive" fill="hold" evtFilter="cancelBubble" nodeType="interactiveSeq">
                <p:stCondLst>
                  <p:cond evt="onClick" delay="0">
                    <p:tgtEl>
                      <p:spTgt spid="254"/>
                    </p:tgtEl>
                  </p:cond>
                </p:stCondLst>
                <p:endSync evt="end" delay="0">
                  <p:rtn val="all"/>
                </p:endSync>
                <p:childTnLst>
                  <p:par>
                    <p:cTn id="272" fill="hold" nodeType="clickPar">
                      <p:stCondLst>
                        <p:cond delay="0"/>
                      </p:stCondLst>
                      <p:childTnLst>
                        <p:par>
                          <p:cTn id="273" fill="hold" nodeType="withGroup">
                            <p:stCondLst>
                              <p:cond delay="0"/>
                            </p:stCondLst>
                            <p:childTnLst>
                              <p:par>
                                <p:cTn id="274" presetID="10" presetClass="entr" presetSubtype="0" fill="hold" nodeType="clickEffect">
                                  <p:stCondLst>
                                    <p:cond delay="0"/>
                                  </p:stCondLst>
                                  <p:childTnLst>
                                    <p:set>
                                      <p:cBhvr>
                                        <p:cTn id="275" dur="1" fill="hold">
                                          <p:stCondLst>
                                            <p:cond delay="0"/>
                                          </p:stCondLst>
                                        </p:cTn>
                                        <p:tgtEl>
                                          <p:spTgt spid="210"/>
                                        </p:tgtEl>
                                        <p:attrNameLst>
                                          <p:attrName>style.visibility</p:attrName>
                                        </p:attrNameLst>
                                      </p:cBhvr>
                                      <p:to>
                                        <p:strVal val="visible"/>
                                      </p:to>
                                    </p:set>
                                    <p:animEffect transition="in" filter="fade">
                                      <p:cBhvr>
                                        <p:cTn id="276" dur="500"/>
                                        <p:tgtEl>
                                          <p:spTgt spid="210"/>
                                        </p:tgtEl>
                                      </p:cBhvr>
                                    </p:animEffect>
                                  </p:childTnLst>
                                </p:cTn>
                              </p:par>
                            </p:childTnLst>
                          </p:cTn>
                        </p:par>
                        <p:par>
                          <p:cTn id="277" fill="hold" nodeType="afterGroup">
                            <p:stCondLst>
                              <p:cond delay="500"/>
                            </p:stCondLst>
                            <p:childTnLst>
                              <p:par>
                                <p:cTn id="278" presetID="1" presetClass="exit" presetSubtype="0" fill="hold" nodeType="afterEffect">
                                  <p:stCondLst>
                                    <p:cond delay="4000"/>
                                  </p:stCondLst>
                                  <p:childTnLst>
                                    <p:set>
                                      <p:cBhvr>
                                        <p:cTn id="279"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54"/>
                  </p:tgtEl>
                </p:cond>
              </p:nextCondLst>
            </p:seq>
            <p:seq concurrent="1" nextAc="seek">
              <p:cTn id="280" restart="whenNotActive" fill="hold" evtFilter="cancelBubble" nodeType="interactiveSeq">
                <p:stCondLst>
                  <p:cond evt="onClick" delay="0">
                    <p:tgtEl>
                      <p:spTgt spid="255"/>
                    </p:tgtEl>
                  </p:cond>
                </p:stCondLst>
                <p:endSync evt="end" delay="0">
                  <p:rtn val="all"/>
                </p:endSync>
                <p:childTnLst>
                  <p:par>
                    <p:cTn id="281" fill="hold" nodeType="clickPar">
                      <p:stCondLst>
                        <p:cond delay="0"/>
                      </p:stCondLst>
                      <p:childTnLst>
                        <p:par>
                          <p:cTn id="282" fill="hold" nodeType="withGroup">
                            <p:stCondLst>
                              <p:cond delay="0"/>
                            </p:stCondLst>
                            <p:childTnLst>
                              <p:par>
                                <p:cTn id="283" presetID="10" presetClass="entr" presetSubtype="0" fill="hold" nodeType="clickEffect">
                                  <p:stCondLst>
                                    <p:cond delay="0"/>
                                  </p:stCondLst>
                                  <p:childTnLst>
                                    <p:set>
                                      <p:cBhvr>
                                        <p:cTn id="284" dur="1" fill="hold">
                                          <p:stCondLst>
                                            <p:cond delay="0"/>
                                          </p:stCondLst>
                                        </p:cTn>
                                        <p:tgtEl>
                                          <p:spTgt spid="210"/>
                                        </p:tgtEl>
                                        <p:attrNameLst>
                                          <p:attrName>style.visibility</p:attrName>
                                        </p:attrNameLst>
                                      </p:cBhvr>
                                      <p:to>
                                        <p:strVal val="visible"/>
                                      </p:to>
                                    </p:set>
                                    <p:animEffect transition="in" filter="fade">
                                      <p:cBhvr>
                                        <p:cTn id="285" dur="500"/>
                                        <p:tgtEl>
                                          <p:spTgt spid="210"/>
                                        </p:tgtEl>
                                      </p:cBhvr>
                                    </p:animEffect>
                                  </p:childTnLst>
                                </p:cTn>
                              </p:par>
                            </p:childTnLst>
                          </p:cTn>
                        </p:par>
                        <p:par>
                          <p:cTn id="286" fill="hold" nodeType="afterGroup">
                            <p:stCondLst>
                              <p:cond delay="500"/>
                            </p:stCondLst>
                            <p:childTnLst>
                              <p:par>
                                <p:cTn id="287" presetID="1" presetClass="exit" presetSubtype="0" fill="hold" nodeType="afterEffect">
                                  <p:stCondLst>
                                    <p:cond delay="4000"/>
                                  </p:stCondLst>
                                  <p:childTnLst>
                                    <p:set>
                                      <p:cBhvr>
                                        <p:cTn id="288"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55"/>
                  </p:tgtEl>
                </p:cond>
              </p:nextCondLst>
            </p:seq>
            <p:seq concurrent="1" nextAc="seek">
              <p:cTn id="289" restart="whenNotActive" fill="hold" evtFilter="cancelBubble" nodeType="interactiveSeq">
                <p:stCondLst>
                  <p:cond evt="onClick" delay="0">
                    <p:tgtEl>
                      <p:spTgt spid="263"/>
                    </p:tgtEl>
                  </p:cond>
                </p:stCondLst>
                <p:endSync evt="end" delay="0">
                  <p:rtn val="all"/>
                </p:endSync>
                <p:childTnLst>
                  <p:par>
                    <p:cTn id="290" fill="hold" nodeType="clickPar">
                      <p:stCondLst>
                        <p:cond delay="0"/>
                      </p:stCondLst>
                      <p:childTnLst>
                        <p:par>
                          <p:cTn id="291" fill="hold" nodeType="withGroup">
                            <p:stCondLst>
                              <p:cond delay="0"/>
                            </p:stCondLst>
                            <p:childTnLst>
                              <p:par>
                                <p:cTn id="292" presetID="10" presetClass="entr" presetSubtype="0" fill="hold" nodeType="clickEffect">
                                  <p:stCondLst>
                                    <p:cond delay="0"/>
                                  </p:stCondLst>
                                  <p:childTnLst>
                                    <p:set>
                                      <p:cBhvr>
                                        <p:cTn id="293" dur="1" fill="hold">
                                          <p:stCondLst>
                                            <p:cond delay="0"/>
                                          </p:stCondLst>
                                        </p:cTn>
                                        <p:tgtEl>
                                          <p:spTgt spid="210"/>
                                        </p:tgtEl>
                                        <p:attrNameLst>
                                          <p:attrName>style.visibility</p:attrName>
                                        </p:attrNameLst>
                                      </p:cBhvr>
                                      <p:to>
                                        <p:strVal val="visible"/>
                                      </p:to>
                                    </p:set>
                                    <p:animEffect transition="in" filter="fade">
                                      <p:cBhvr>
                                        <p:cTn id="294" dur="500"/>
                                        <p:tgtEl>
                                          <p:spTgt spid="210"/>
                                        </p:tgtEl>
                                      </p:cBhvr>
                                    </p:animEffect>
                                  </p:childTnLst>
                                </p:cTn>
                              </p:par>
                            </p:childTnLst>
                          </p:cTn>
                        </p:par>
                        <p:par>
                          <p:cTn id="295" fill="hold" nodeType="afterGroup">
                            <p:stCondLst>
                              <p:cond delay="500"/>
                            </p:stCondLst>
                            <p:childTnLst>
                              <p:par>
                                <p:cTn id="296" presetID="1" presetClass="exit" presetSubtype="0" fill="hold" nodeType="afterEffect">
                                  <p:stCondLst>
                                    <p:cond delay="4000"/>
                                  </p:stCondLst>
                                  <p:childTnLst>
                                    <p:set>
                                      <p:cBhvr>
                                        <p:cTn id="297"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63"/>
                  </p:tgtEl>
                </p:cond>
              </p:nextCondLst>
            </p:seq>
            <p:seq concurrent="1" nextAc="seek">
              <p:cTn id="298" restart="whenNotActive" fill="hold" evtFilter="cancelBubble" nodeType="interactiveSeq">
                <p:stCondLst>
                  <p:cond evt="onClick" delay="0">
                    <p:tgtEl>
                      <p:spTgt spid="264"/>
                    </p:tgtEl>
                  </p:cond>
                </p:stCondLst>
                <p:endSync evt="end" delay="0">
                  <p:rtn val="all"/>
                </p:endSync>
                <p:childTnLst>
                  <p:par>
                    <p:cTn id="299" fill="hold" nodeType="clickPar">
                      <p:stCondLst>
                        <p:cond delay="0"/>
                      </p:stCondLst>
                      <p:childTnLst>
                        <p:par>
                          <p:cTn id="300" fill="hold" nodeType="withGroup">
                            <p:stCondLst>
                              <p:cond delay="0"/>
                            </p:stCondLst>
                            <p:childTnLst>
                              <p:par>
                                <p:cTn id="301" presetID="10" presetClass="entr" presetSubtype="0" fill="hold" nodeType="clickEffect">
                                  <p:stCondLst>
                                    <p:cond delay="0"/>
                                  </p:stCondLst>
                                  <p:childTnLst>
                                    <p:set>
                                      <p:cBhvr>
                                        <p:cTn id="302" dur="1" fill="hold">
                                          <p:stCondLst>
                                            <p:cond delay="0"/>
                                          </p:stCondLst>
                                        </p:cTn>
                                        <p:tgtEl>
                                          <p:spTgt spid="210"/>
                                        </p:tgtEl>
                                        <p:attrNameLst>
                                          <p:attrName>style.visibility</p:attrName>
                                        </p:attrNameLst>
                                      </p:cBhvr>
                                      <p:to>
                                        <p:strVal val="visible"/>
                                      </p:to>
                                    </p:set>
                                    <p:animEffect transition="in" filter="fade">
                                      <p:cBhvr>
                                        <p:cTn id="303" dur="500"/>
                                        <p:tgtEl>
                                          <p:spTgt spid="210"/>
                                        </p:tgtEl>
                                      </p:cBhvr>
                                    </p:animEffect>
                                  </p:childTnLst>
                                </p:cTn>
                              </p:par>
                            </p:childTnLst>
                          </p:cTn>
                        </p:par>
                        <p:par>
                          <p:cTn id="304" fill="hold" nodeType="afterGroup">
                            <p:stCondLst>
                              <p:cond delay="500"/>
                            </p:stCondLst>
                            <p:childTnLst>
                              <p:par>
                                <p:cTn id="305" presetID="1" presetClass="exit" presetSubtype="0" fill="hold" nodeType="afterEffect">
                                  <p:stCondLst>
                                    <p:cond delay="4000"/>
                                  </p:stCondLst>
                                  <p:childTnLst>
                                    <p:set>
                                      <p:cBhvr>
                                        <p:cTn id="306"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64"/>
                  </p:tgtEl>
                </p:cond>
              </p:nextCondLst>
            </p:seq>
            <p:seq concurrent="1" nextAc="seek">
              <p:cTn id="307" restart="whenNotActive" fill="hold" evtFilter="cancelBubble" nodeType="interactiveSeq">
                <p:stCondLst>
                  <p:cond evt="onClick" delay="0">
                    <p:tgtEl>
                      <p:spTgt spid="265"/>
                    </p:tgtEl>
                  </p:cond>
                </p:stCondLst>
                <p:endSync evt="end" delay="0">
                  <p:rtn val="all"/>
                </p:endSync>
                <p:childTnLst>
                  <p:par>
                    <p:cTn id="308" fill="hold" nodeType="clickPar">
                      <p:stCondLst>
                        <p:cond delay="0"/>
                      </p:stCondLst>
                      <p:childTnLst>
                        <p:par>
                          <p:cTn id="309" fill="hold" nodeType="withGroup">
                            <p:stCondLst>
                              <p:cond delay="0"/>
                            </p:stCondLst>
                            <p:childTnLst>
                              <p:par>
                                <p:cTn id="310" presetID="10" presetClass="entr" presetSubtype="0" fill="hold" nodeType="clickEffect">
                                  <p:stCondLst>
                                    <p:cond delay="0"/>
                                  </p:stCondLst>
                                  <p:childTnLst>
                                    <p:set>
                                      <p:cBhvr>
                                        <p:cTn id="311" dur="1" fill="hold">
                                          <p:stCondLst>
                                            <p:cond delay="0"/>
                                          </p:stCondLst>
                                        </p:cTn>
                                        <p:tgtEl>
                                          <p:spTgt spid="210"/>
                                        </p:tgtEl>
                                        <p:attrNameLst>
                                          <p:attrName>style.visibility</p:attrName>
                                        </p:attrNameLst>
                                      </p:cBhvr>
                                      <p:to>
                                        <p:strVal val="visible"/>
                                      </p:to>
                                    </p:set>
                                    <p:animEffect transition="in" filter="fade">
                                      <p:cBhvr>
                                        <p:cTn id="312" dur="500"/>
                                        <p:tgtEl>
                                          <p:spTgt spid="210"/>
                                        </p:tgtEl>
                                      </p:cBhvr>
                                    </p:animEffect>
                                  </p:childTnLst>
                                </p:cTn>
                              </p:par>
                            </p:childTnLst>
                          </p:cTn>
                        </p:par>
                        <p:par>
                          <p:cTn id="313" fill="hold" nodeType="afterGroup">
                            <p:stCondLst>
                              <p:cond delay="500"/>
                            </p:stCondLst>
                            <p:childTnLst>
                              <p:par>
                                <p:cTn id="314" presetID="1" presetClass="exit" presetSubtype="0" fill="hold" nodeType="afterEffect">
                                  <p:stCondLst>
                                    <p:cond delay="4000"/>
                                  </p:stCondLst>
                                  <p:childTnLst>
                                    <p:set>
                                      <p:cBhvr>
                                        <p:cTn id="315"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65"/>
                  </p:tgtEl>
                </p:cond>
              </p:nextCondLst>
            </p:seq>
            <p:seq concurrent="1" nextAc="seek">
              <p:cTn id="316" restart="whenNotActive" fill="hold" evtFilter="cancelBubble" nodeType="interactiveSeq">
                <p:stCondLst>
                  <p:cond evt="onClick" delay="0">
                    <p:tgtEl>
                      <p:spTgt spid="207"/>
                    </p:tgtEl>
                  </p:cond>
                </p:stCondLst>
                <p:endSync evt="end" delay="0">
                  <p:rtn val="all"/>
                </p:endSync>
                <p:childTnLst>
                  <p:par>
                    <p:cTn id="317" fill="hold" nodeType="clickPar">
                      <p:stCondLst>
                        <p:cond delay="0"/>
                      </p:stCondLst>
                      <p:childTnLst>
                        <p:par>
                          <p:cTn id="318" fill="hold" nodeType="withGroup">
                            <p:stCondLst>
                              <p:cond delay="0"/>
                            </p:stCondLst>
                            <p:childTnLst>
                              <p:par>
                                <p:cTn id="319" presetID="1" presetClass="entr" presetSubtype="0" fill="hold" nodeType="clickEffect">
                                  <p:stCondLst>
                                    <p:cond delay="0"/>
                                  </p:stCondLst>
                                  <p:childTnLst>
                                    <p:set>
                                      <p:cBhvr>
                                        <p:cTn id="320" dur="1" fill="hold">
                                          <p:stCondLst>
                                            <p:cond delay="0"/>
                                          </p:stCondLst>
                                        </p:cTn>
                                        <p:tgtEl>
                                          <p:spTgt spid="208"/>
                                        </p:tgtEl>
                                        <p:attrNameLst>
                                          <p:attrName>style.visibility</p:attrName>
                                        </p:attrNameLst>
                                      </p:cBhvr>
                                      <p:to>
                                        <p:strVal val="visible"/>
                                      </p:to>
                                    </p:set>
                                  </p:childTnLst>
                                </p:cTn>
                              </p:par>
                            </p:childTnLst>
                          </p:cTn>
                        </p:par>
                        <p:par>
                          <p:cTn id="321" fill="hold" nodeType="afterGroup">
                            <p:stCondLst>
                              <p:cond delay="0"/>
                            </p:stCondLst>
                            <p:childTnLst>
                              <p:par>
                                <p:cTn id="322" presetID="1" presetClass="entr" presetSubtype="0" fill="hold" nodeType="afterEffect">
                                  <p:stCondLst>
                                    <p:cond delay="0"/>
                                  </p:stCondLst>
                                  <p:childTnLst>
                                    <p:set>
                                      <p:cBhvr>
                                        <p:cTn id="323" dur="1" fill="hold">
                                          <p:stCondLst>
                                            <p:cond delay="0"/>
                                          </p:stCondLst>
                                        </p:cTn>
                                        <p:tgtEl>
                                          <p:spTgt spid="209"/>
                                        </p:tgtEl>
                                        <p:attrNameLst>
                                          <p:attrName>style.visibility</p:attrName>
                                        </p:attrNameLst>
                                      </p:cBhvr>
                                      <p:to>
                                        <p:strVal val="visible"/>
                                      </p:to>
                                    </p:set>
                                  </p:childTnLst>
                                </p:cTn>
                              </p:par>
                            </p:childTnLst>
                          </p:cTn>
                        </p:par>
                        <p:par>
                          <p:cTn id="324" fill="hold" nodeType="afterGroup">
                            <p:stCondLst>
                              <p:cond delay="0"/>
                            </p:stCondLst>
                            <p:childTnLst>
                              <p:par>
                                <p:cTn id="325" presetID="1" presetClass="entr" presetSubtype="0" fill="hold" nodeType="afterEffect">
                                  <p:stCondLst>
                                    <p:cond delay="1000"/>
                                  </p:stCondLst>
                                  <p:childTnLst>
                                    <p:set>
                                      <p:cBhvr>
                                        <p:cTn id="326" dur="1" fill="hold">
                                          <p:stCondLst>
                                            <p:cond delay="0"/>
                                          </p:stCondLst>
                                        </p:cTn>
                                        <p:tgtEl>
                                          <p:spTgt spid="211"/>
                                        </p:tgtEl>
                                        <p:attrNameLst>
                                          <p:attrName>style.visibility</p:attrName>
                                        </p:attrNameLst>
                                      </p:cBhvr>
                                      <p:to>
                                        <p:strVal val="visible"/>
                                      </p:to>
                                    </p:set>
                                  </p:childTnLst>
                                </p:cTn>
                              </p:par>
                            </p:childTnLst>
                          </p:cTn>
                        </p:par>
                        <p:par>
                          <p:cTn id="327" fill="hold" nodeType="afterGroup">
                            <p:stCondLst>
                              <p:cond delay="1000"/>
                            </p:stCondLst>
                            <p:childTnLst>
                              <p:par>
                                <p:cTn id="328" presetID="1" presetClass="entr" presetSubtype="0" fill="hold" nodeType="afterEffect">
                                  <p:stCondLst>
                                    <p:cond delay="1000"/>
                                  </p:stCondLst>
                                  <p:childTnLst>
                                    <p:set>
                                      <p:cBhvr>
                                        <p:cTn id="329" dur="1" fill="hold">
                                          <p:stCondLst>
                                            <p:cond delay="0"/>
                                          </p:stCondLst>
                                        </p:cTn>
                                        <p:tgtEl>
                                          <p:spTgt spid="212"/>
                                        </p:tgtEl>
                                        <p:attrNameLst>
                                          <p:attrName>style.visibility</p:attrName>
                                        </p:attrNameLst>
                                      </p:cBhvr>
                                      <p:to>
                                        <p:strVal val="visible"/>
                                      </p:to>
                                    </p:set>
                                  </p:childTnLst>
                                </p:cTn>
                              </p:par>
                            </p:childTnLst>
                          </p:cTn>
                        </p:par>
                        <p:par>
                          <p:cTn id="330" fill="hold" nodeType="afterGroup">
                            <p:stCondLst>
                              <p:cond delay="2000"/>
                            </p:stCondLst>
                            <p:childTnLst>
                              <p:par>
                                <p:cTn id="331" presetID="1" presetClass="entr" presetSubtype="0" fill="hold" nodeType="afterEffect">
                                  <p:stCondLst>
                                    <p:cond delay="1000"/>
                                  </p:stCondLst>
                                  <p:childTnLst>
                                    <p:set>
                                      <p:cBhvr>
                                        <p:cTn id="332" dur="1" fill="hold">
                                          <p:stCondLst>
                                            <p:cond delay="0"/>
                                          </p:stCondLst>
                                        </p:cTn>
                                        <p:tgtEl>
                                          <p:spTgt spid="213"/>
                                        </p:tgtEl>
                                        <p:attrNameLst>
                                          <p:attrName>style.visibility</p:attrName>
                                        </p:attrNameLst>
                                      </p:cBhvr>
                                      <p:to>
                                        <p:strVal val="visible"/>
                                      </p:to>
                                    </p:set>
                                  </p:childTnLst>
                                </p:cTn>
                              </p:par>
                            </p:childTnLst>
                          </p:cTn>
                        </p:par>
                        <p:par>
                          <p:cTn id="333" fill="hold" nodeType="afterGroup">
                            <p:stCondLst>
                              <p:cond delay="3000"/>
                            </p:stCondLst>
                            <p:childTnLst>
                              <p:par>
                                <p:cTn id="334" presetID="1" presetClass="entr" presetSubtype="0" fill="hold" nodeType="afterEffect">
                                  <p:stCondLst>
                                    <p:cond delay="1000"/>
                                  </p:stCondLst>
                                  <p:childTnLst>
                                    <p:set>
                                      <p:cBhvr>
                                        <p:cTn id="335" dur="1" fill="hold">
                                          <p:stCondLst>
                                            <p:cond delay="0"/>
                                          </p:stCondLst>
                                        </p:cTn>
                                        <p:tgtEl>
                                          <p:spTgt spid="214"/>
                                        </p:tgtEl>
                                        <p:attrNameLst>
                                          <p:attrName>style.visibility</p:attrName>
                                        </p:attrNameLst>
                                      </p:cBhvr>
                                      <p:to>
                                        <p:strVal val="visible"/>
                                      </p:to>
                                    </p:set>
                                  </p:childTnLst>
                                </p:cTn>
                              </p:par>
                            </p:childTnLst>
                          </p:cTn>
                        </p:par>
                        <p:par>
                          <p:cTn id="336" fill="hold" nodeType="afterGroup">
                            <p:stCondLst>
                              <p:cond delay="4000"/>
                            </p:stCondLst>
                            <p:childTnLst>
                              <p:par>
                                <p:cTn id="337" presetID="1" presetClass="entr" presetSubtype="0" fill="hold" nodeType="afterEffect">
                                  <p:stCondLst>
                                    <p:cond delay="1000"/>
                                  </p:stCondLst>
                                  <p:childTnLst>
                                    <p:set>
                                      <p:cBhvr>
                                        <p:cTn id="338" dur="1" fill="hold">
                                          <p:stCondLst>
                                            <p:cond delay="0"/>
                                          </p:stCondLst>
                                        </p:cTn>
                                        <p:tgtEl>
                                          <p:spTgt spid="215"/>
                                        </p:tgtEl>
                                        <p:attrNameLst>
                                          <p:attrName>style.visibility</p:attrName>
                                        </p:attrNameLst>
                                      </p:cBhvr>
                                      <p:to>
                                        <p:strVal val="visible"/>
                                      </p:to>
                                    </p:set>
                                  </p:childTnLst>
                                </p:cTn>
                              </p:par>
                            </p:childTnLst>
                          </p:cTn>
                        </p:par>
                        <p:par>
                          <p:cTn id="339" fill="hold" nodeType="afterGroup">
                            <p:stCondLst>
                              <p:cond delay="5000"/>
                            </p:stCondLst>
                            <p:childTnLst>
                              <p:par>
                                <p:cTn id="340" presetID="1" presetClass="entr" presetSubtype="0" fill="hold" nodeType="afterEffect">
                                  <p:stCondLst>
                                    <p:cond delay="1000"/>
                                  </p:stCondLst>
                                  <p:childTnLst>
                                    <p:set>
                                      <p:cBhvr>
                                        <p:cTn id="341" dur="1" fill="hold">
                                          <p:stCondLst>
                                            <p:cond delay="0"/>
                                          </p:stCondLst>
                                        </p:cTn>
                                        <p:tgtEl>
                                          <p:spTgt spid="216"/>
                                        </p:tgtEl>
                                        <p:attrNameLst>
                                          <p:attrName>style.visibility</p:attrName>
                                        </p:attrNameLst>
                                      </p:cBhvr>
                                      <p:to>
                                        <p:strVal val="visible"/>
                                      </p:to>
                                    </p:set>
                                  </p:childTnLst>
                                </p:cTn>
                              </p:par>
                            </p:childTnLst>
                          </p:cTn>
                        </p:par>
                        <p:par>
                          <p:cTn id="342" fill="hold" nodeType="afterGroup">
                            <p:stCondLst>
                              <p:cond delay="6000"/>
                            </p:stCondLst>
                            <p:childTnLst>
                              <p:par>
                                <p:cTn id="343" presetID="1" presetClass="entr" presetSubtype="0" fill="hold" nodeType="afterEffect">
                                  <p:stCondLst>
                                    <p:cond delay="1000"/>
                                  </p:stCondLst>
                                  <p:childTnLst>
                                    <p:set>
                                      <p:cBhvr>
                                        <p:cTn id="344" dur="1" fill="hold">
                                          <p:stCondLst>
                                            <p:cond delay="0"/>
                                          </p:stCondLst>
                                        </p:cTn>
                                        <p:tgtEl>
                                          <p:spTgt spid="217"/>
                                        </p:tgtEl>
                                        <p:attrNameLst>
                                          <p:attrName>style.visibility</p:attrName>
                                        </p:attrNameLst>
                                      </p:cBhvr>
                                      <p:to>
                                        <p:strVal val="visible"/>
                                      </p:to>
                                    </p:set>
                                  </p:childTnLst>
                                </p:cTn>
                              </p:par>
                            </p:childTnLst>
                          </p:cTn>
                        </p:par>
                        <p:par>
                          <p:cTn id="345" fill="hold" nodeType="afterGroup">
                            <p:stCondLst>
                              <p:cond delay="7000"/>
                            </p:stCondLst>
                            <p:childTnLst>
                              <p:par>
                                <p:cTn id="346" presetID="1" presetClass="entr" presetSubtype="0" fill="hold" nodeType="afterEffect">
                                  <p:stCondLst>
                                    <p:cond delay="1000"/>
                                  </p:stCondLst>
                                  <p:childTnLst>
                                    <p:set>
                                      <p:cBhvr>
                                        <p:cTn id="347" dur="1" fill="hold">
                                          <p:stCondLst>
                                            <p:cond delay="0"/>
                                          </p:stCondLst>
                                        </p:cTn>
                                        <p:tgtEl>
                                          <p:spTgt spid="221"/>
                                        </p:tgtEl>
                                        <p:attrNameLst>
                                          <p:attrName>style.visibility</p:attrName>
                                        </p:attrNameLst>
                                      </p:cBhvr>
                                      <p:to>
                                        <p:strVal val="visible"/>
                                      </p:to>
                                    </p:set>
                                  </p:childTnLst>
                                </p:cTn>
                              </p:par>
                            </p:childTnLst>
                          </p:cTn>
                        </p:par>
                        <p:par>
                          <p:cTn id="348" fill="hold" nodeType="afterGroup">
                            <p:stCondLst>
                              <p:cond delay="8000"/>
                            </p:stCondLst>
                            <p:childTnLst>
                              <p:par>
                                <p:cTn id="349" presetID="1" presetClass="entr" presetSubtype="0" fill="hold" nodeType="afterEffect">
                                  <p:stCondLst>
                                    <p:cond delay="1000"/>
                                  </p:stCondLst>
                                  <p:childTnLst>
                                    <p:set>
                                      <p:cBhvr>
                                        <p:cTn id="350" dur="1" fill="hold">
                                          <p:stCondLst>
                                            <p:cond delay="0"/>
                                          </p:stCondLst>
                                        </p:cTn>
                                        <p:tgtEl>
                                          <p:spTgt spid="226"/>
                                        </p:tgtEl>
                                        <p:attrNameLst>
                                          <p:attrName>style.visibility</p:attrName>
                                        </p:attrNameLst>
                                      </p:cBhvr>
                                      <p:to>
                                        <p:strVal val="visible"/>
                                      </p:to>
                                    </p:set>
                                  </p:childTnLst>
                                </p:cTn>
                              </p:par>
                            </p:childTnLst>
                          </p:cTn>
                        </p:par>
                        <p:par>
                          <p:cTn id="351" fill="hold" nodeType="afterGroup">
                            <p:stCondLst>
                              <p:cond delay="9000"/>
                            </p:stCondLst>
                            <p:childTnLst>
                              <p:par>
                                <p:cTn id="352" presetID="1" presetClass="entr" presetSubtype="0" fill="hold" nodeType="afterEffect">
                                  <p:stCondLst>
                                    <p:cond delay="1000"/>
                                  </p:stCondLst>
                                  <p:childTnLst>
                                    <p:set>
                                      <p:cBhvr>
                                        <p:cTn id="353" dur="1" fill="hold">
                                          <p:stCondLst>
                                            <p:cond delay="0"/>
                                          </p:stCondLst>
                                        </p:cTn>
                                        <p:tgtEl>
                                          <p:spTgt spid="231"/>
                                        </p:tgtEl>
                                        <p:attrNameLst>
                                          <p:attrName>style.visibility</p:attrName>
                                        </p:attrNameLst>
                                      </p:cBhvr>
                                      <p:to>
                                        <p:strVal val="visible"/>
                                      </p:to>
                                    </p:set>
                                  </p:childTnLst>
                                </p:cTn>
                              </p:par>
                            </p:childTnLst>
                          </p:cTn>
                        </p:par>
                        <p:par>
                          <p:cTn id="354" fill="hold" nodeType="afterGroup">
                            <p:stCondLst>
                              <p:cond delay="10000"/>
                            </p:stCondLst>
                            <p:childTnLst>
                              <p:par>
                                <p:cTn id="355" presetID="1" presetClass="entr" presetSubtype="0" fill="hold" nodeType="afterEffect">
                                  <p:stCondLst>
                                    <p:cond delay="1000"/>
                                  </p:stCondLst>
                                  <p:childTnLst>
                                    <p:set>
                                      <p:cBhvr>
                                        <p:cTn id="356" dur="1" fill="hold">
                                          <p:stCondLst>
                                            <p:cond delay="0"/>
                                          </p:stCondLst>
                                        </p:cTn>
                                        <p:tgtEl>
                                          <p:spTgt spid="236"/>
                                        </p:tgtEl>
                                        <p:attrNameLst>
                                          <p:attrName>style.visibility</p:attrName>
                                        </p:attrNameLst>
                                      </p:cBhvr>
                                      <p:to>
                                        <p:strVal val="visible"/>
                                      </p:to>
                                    </p:set>
                                  </p:childTnLst>
                                </p:cTn>
                              </p:par>
                            </p:childTnLst>
                          </p:cTn>
                        </p:par>
                        <p:par>
                          <p:cTn id="357" fill="hold" nodeType="afterGroup">
                            <p:stCondLst>
                              <p:cond delay="11000"/>
                            </p:stCondLst>
                            <p:childTnLst>
                              <p:par>
                                <p:cTn id="358" presetID="1" presetClass="entr" presetSubtype="0" fill="hold" nodeType="afterEffect">
                                  <p:stCondLst>
                                    <p:cond delay="1000"/>
                                  </p:stCondLst>
                                  <p:childTnLst>
                                    <p:set>
                                      <p:cBhvr>
                                        <p:cTn id="359" dur="1" fill="hold">
                                          <p:stCondLst>
                                            <p:cond delay="0"/>
                                          </p:stCondLst>
                                        </p:cTn>
                                        <p:tgtEl>
                                          <p:spTgt spid="241"/>
                                        </p:tgtEl>
                                        <p:attrNameLst>
                                          <p:attrName>style.visibility</p:attrName>
                                        </p:attrNameLst>
                                      </p:cBhvr>
                                      <p:to>
                                        <p:strVal val="visible"/>
                                      </p:to>
                                    </p:set>
                                  </p:childTnLst>
                                </p:cTn>
                              </p:par>
                            </p:childTnLst>
                          </p:cTn>
                        </p:par>
                        <p:par>
                          <p:cTn id="360" fill="hold" nodeType="afterGroup">
                            <p:stCondLst>
                              <p:cond delay="12000"/>
                            </p:stCondLst>
                            <p:childTnLst>
                              <p:par>
                                <p:cTn id="361" presetID="1" presetClass="entr" presetSubtype="0" fill="hold" nodeType="afterEffect">
                                  <p:stCondLst>
                                    <p:cond delay="1000"/>
                                  </p:stCondLst>
                                  <p:childTnLst>
                                    <p:set>
                                      <p:cBhvr>
                                        <p:cTn id="362" dur="1" fill="hold">
                                          <p:stCondLst>
                                            <p:cond delay="0"/>
                                          </p:stCondLst>
                                        </p:cTn>
                                        <p:tgtEl>
                                          <p:spTgt spid="246"/>
                                        </p:tgtEl>
                                        <p:attrNameLst>
                                          <p:attrName>style.visibility</p:attrName>
                                        </p:attrNameLst>
                                      </p:cBhvr>
                                      <p:to>
                                        <p:strVal val="visible"/>
                                      </p:to>
                                    </p:set>
                                  </p:childTnLst>
                                </p:cTn>
                              </p:par>
                            </p:childTnLst>
                          </p:cTn>
                        </p:par>
                        <p:par>
                          <p:cTn id="363" fill="hold" nodeType="afterGroup">
                            <p:stCondLst>
                              <p:cond delay="13000"/>
                            </p:stCondLst>
                            <p:childTnLst>
                              <p:par>
                                <p:cTn id="364" presetID="1" presetClass="entr" presetSubtype="0" fill="hold" nodeType="afterEffect">
                                  <p:stCondLst>
                                    <p:cond delay="1000"/>
                                  </p:stCondLst>
                                  <p:childTnLst>
                                    <p:set>
                                      <p:cBhvr>
                                        <p:cTn id="365" dur="1" fill="hold">
                                          <p:stCondLst>
                                            <p:cond delay="0"/>
                                          </p:stCondLst>
                                        </p:cTn>
                                        <p:tgtEl>
                                          <p:spTgt spid="251"/>
                                        </p:tgtEl>
                                        <p:attrNameLst>
                                          <p:attrName>style.visibility</p:attrName>
                                        </p:attrNameLst>
                                      </p:cBhvr>
                                      <p:to>
                                        <p:strVal val="visible"/>
                                      </p:to>
                                    </p:set>
                                  </p:childTnLst>
                                </p:cTn>
                              </p:par>
                            </p:childTnLst>
                          </p:cTn>
                        </p:par>
                        <p:par>
                          <p:cTn id="366" fill="hold" nodeType="afterGroup">
                            <p:stCondLst>
                              <p:cond delay="14000"/>
                            </p:stCondLst>
                            <p:childTnLst>
                              <p:par>
                                <p:cTn id="367" presetID="1" presetClass="entr" presetSubtype="0" fill="hold" nodeType="afterEffect">
                                  <p:stCondLst>
                                    <p:cond delay="1000"/>
                                  </p:stCondLst>
                                  <p:childTnLst>
                                    <p:set>
                                      <p:cBhvr>
                                        <p:cTn id="368" dur="1" fill="hold">
                                          <p:stCondLst>
                                            <p:cond delay="0"/>
                                          </p:stCondLst>
                                        </p:cTn>
                                        <p:tgtEl>
                                          <p:spTgt spid="256"/>
                                        </p:tgtEl>
                                        <p:attrNameLst>
                                          <p:attrName>style.visibility</p:attrName>
                                        </p:attrNameLst>
                                      </p:cBhvr>
                                      <p:to>
                                        <p:strVal val="visible"/>
                                      </p:to>
                                    </p:set>
                                  </p:childTnLst>
                                </p:cTn>
                              </p:par>
                            </p:childTnLst>
                          </p:cTn>
                        </p:par>
                        <p:par>
                          <p:cTn id="369" fill="hold" nodeType="afterGroup">
                            <p:stCondLst>
                              <p:cond delay="15000"/>
                            </p:stCondLst>
                            <p:childTnLst>
                              <p:par>
                                <p:cTn id="370" presetID="1" presetClass="entr" presetSubtype="0" fill="hold" nodeType="afterEffect">
                                  <p:stCondLst>
                                    <p:cond delay="1000"/>
                                  </p:stCondLst>
                                  <p:childTnLst>
                                    <p:set>
                                      <p:cBhvr>
                                        <p:cTn id="371" dur="1" fill="hold">
                                          <p:stCondLst>
                                            <p:cond delay="0"/>
                                          </p:stCondLst>
                                        </p:cTn>
                                        <p:tgtEl>
                                          <p:spTgt spid="261"/>
                                        </p:tgtEl>
                                        <p:attrNameLst>
                                          <p:attrName>style.visibility</p:attrName>
                                        </p:attrNameLst>
                                      </p:cBhvr>
                                      <p:to>
                                        <p:strVal val="visible"/>
                                      </p:to>
                                    </p:set>
                                  </p:childTnLst>
                                </p:cTn>
                              </p:par>
                            </p:childTnLst>
                          </p:cTn>
                        </p:par>
                        <p:par>
                          <p:cTn id="372" fill="hold" nodeType="afterGroup">
                            <p:stCondLst>
                              <p:cond delay="16000"/>
                            </p:stCondLst>
                            <p:childTnLst>
                              <p:par>
                                <p:cTn id="373" presetID="1" presetClass="entr" presetSubtype="0" fill="hold" nodeType="afterEffect">
                                  <p:stCondLst>
                                    <p:cond delay="1000"/>
                                  </p:stCondLst>
                                  <p:childTnLst>
                                    <p:set>
                                      <p:cBhvr>
                                        <p:cTn id="374" dur="1" fill="hold">
                                          <p:stCondLst>
                                            <p:cond delay="0"/>
                                          </p:stCondLst>
                                        </p:cTn>
                                        <p:tgtEl>
                                          <p:spTgt spid="266"/>
                                        </p:tgtEl>
                                        <p:attrNameLst>
                                          <p:attrName>style.visibility</p:attrName>
                                        </p:attrNameLst>
                                      </p:cBhvr>
                                      <p:to>
                                        <p:strVal val="visible"/>
                                      </p:to>
                                    </p:set>
                                  </p:childTnLst>
                                </p:cTn>
                              </p:par>
                            </p:childTnLst>
                          </p:cTn>
                        </p:par>
                        <p:par>
                          <p:cTn id="375" fill="hold" nodeType="afterGroup">
                            <p:stCondLst>
                              <p:cond delay="17000"/>
                            </p:stCondLst>
                            <p:childTnLst>
                              <p:par>
                                <p:cTn id="376" presetID="1" presetClass="entr" presetSubtype="0" fill="hold" nodeType="afterEffect">
                                  <p:stCondLst>
                                    <p:cond delay="1000"/>
                                  </p:stCondLst>
                                  <p:childTnLst>
                                    <p:set>
                                      <p:cBhvr>
                                        <p:cTn id="377" dur="1" fill="hold">
                                          <p:stCondLst>
                                            <p:cond delay="0"/>
                                          </p:stCondLst>
                                        </p:cTn>
                                        <p:tgtEl>
                                          <p:spTgt spid="267"/>
                                        </p:tgtEl>
                                        <p:attrNameLst>
                                          <p:attrName>style.visibility</p:attrName>
                                        </p:attrNameLst>
                                      </p:cBhvr>
                                      <p:to>
                                        <p:strVal val="visible"/>
                                      </p:to>
                                    </p:set>
                                  </p:childTnLst>
                                </p:cTn>
                              </p:par>
                            </p:childTnLst>
                          </p:cTn>
                        </p:par>
                        <p:par>
                          <p:cTn id="378" fill="hold" nodeType="afterGroup">
                            <p:stCondLst>
                              <p:cond delay="18000"/>
                            </p:stCondLst>
                            <p:childTnLst>
                              <p:par>
                                <p:cTn id="379" presetID="1" presetClass="entr" presetSubtype="0" fill="hold" nodeType="afterEffect">
                                  <p:stCondLst>
                                    <p:cond delay="1000"/>
                                  </p:stCondLst>
                                  <p:childTnLst>
                                    <p:set>
                                      <p:cBhvr>
                                        <p:cTn id="380" dur="1" fill="hold">
                                          <p:stCondLst>
                                            <p:cond delay="0"/>
                                          </p:stCondLst>
                                        </p:cTn>
                                        <p:tgtEl>
                                          <p:spTgt spid="268"/>
                                        </p:tgtEl>
                                        <p:attrNameLst>
                                          <p:attrName>style.visibility</p:attrName>
                                        </p:attrNameLst>
                                      </p:cBhvr>
                                      <p:to>
                                        <p:strVal val="visible"/>
                                      </p:to>
                                    </p:set>
                                  </p:childTnLst>
                                </p:cTn>
                              </p:par>
                            </p:childTnLst>
                          </p:cTn>
                        </p:par>
                        <p:par>
                          <p:cTn id="381" fill="hold" nodeType="afterGroup">
                            <p:stCondLst>
                              <p:cond delay="19000"/>
                            </p:stCondLst>
                            <p:childTnLst>
                              <p:par>
                                <p:cTn id="382" presetID="1" presetClass="entr" presetSubtype="0" fill="hold" nodeType="afterEffect">
                                  <p:stCondLst>
                                    <p:cond delay="1000"/>
                                  </p:stCondLst>
                                  <p:childTnLst>
                                    <p:set>
                                      <p:cBhvr>
                                        <p:cTn id="383" dur="1" fill="hold">
                                          <p:stCondLst>
                                            <p:cond delay="0"/>
                                          </p:stCondLst>
                                        </p:cTn>
                                        <p:tgtEl>
                                          <p:spTgt spid="269"/>
                                        </p:tgtEl>
                                        <p:attrNameLst>
                                          <p:attrName>style.visibility</p:attrName>
                                        </p:attrNameLst>
                                      </p:cBhvr>
                                      <p:to>
                                        <p:strVal val="visible"/>
                                      </p:to>
                                    </p:set>
                                  </p:childTnLst>
                                </p:cTn>
                              </p:par>
                            </p:childTnLst>
                          </p:cTn>
                        </p:par>
                        <p:par>
                          <p:cTn id="384" fill="hold" nodeType="afterGroup">
                            <p:stCondLst>
                              <p:cond delay="20000"/>
                            </p:stCondLst>
                            <p:childTnLst>
                              <p:par>
                                <p:cTn id="385" presetID="1" presetClass="entr" presetSubtype="0" fill="hold" nodeType="afterEffect">
                                  <p:stCondLst>
                                    <p:cond delay="1000"/>
                                  </p:stCondLst>
                                  <p:childTnLst>
                                    <p:set>
                                      <p:cBhvr>
                                        <p:cTn id="386" dur="1" fill="hold">
                                          <p:stCondLst>
                                            <p:cond delay="0"/>
                                          </p:stCondLst>
                                        </p:cTn>
                                        <p:tgtEl>
                                          <p:spTgt spid="270"/>
                                        </p:tgtEl>
                                        <p:attrNameLst>
                                          <p:attrName>style.visibility</p:attrName>
                                        </p:attrNameLst>
                                      </p:cBhvr>
                                      <p:to>
                                        <p:strVal val="visible"/>
                                      </p:to>
                                    </p:set>
                                  </p:childTnLst>
                                </p:cTn>
                              </p:par>
                            </p:childTnLst>
                          </p:cTn>
                        </p:par>
                        <p:par>
                          <p:cTn id="387" fill="hold" nodeType="afterGroup">
                            <p:stCondLst>
                              <p:cond delay="21000"/>
                            </p:stCondLst>
                            <p:childTnLst>
                              <p:par>
                                <p:cTn id="388" presetID="1" presetClass="entr" presetSubtype="0" fill="hold" nodeType="afterEffect">
                                  <p:stCondLst>
                                    <p:cond delay="1000"/>
                                  </p:stCondLst>
                                  <p:childTnLst>
                                    <p:set>
                                      <p:cBhvr>
                                        <p:cTn id="389" dur="1" fill="hold">
                                          <p:stCondLst>
                                            <p:cond delay="0"/>
                                          </p:stCondLst>
                                        </p:cTn>
                                        <p:tgtEl>
                                          <p:spTgt spid="271"/>
                                        </p:tgtEl>
                                        <p:attrNameLst>
                                          <p:attrName>style.visibility</p:attrName>
                                        </p:attrNameLst>
                                      </p:cBhvr>
                                      <p:to>
                                        <p:strVal val="visible"/>
                                      </p:to>
                                    </p:set>
                                  </p:childTnLst>
                                </p:cTn>
                              </p:par>
                            </p:childTnLst>
                          </p:cTn>
                        </p:par>
                        <p:par>
                          <p:cTn id="390" fill="hold" nodeType="afterGroup">
                            <p:stCondLst>
                              <p:cond delay="22000"/>
                            </p:stCondLst>
                            <p:childTnLst>
                              <p:par>
                                <p:cTn id="391" presetID="1" presetClass="entr" presetSubtype="0" fill="hold" nodeType="afterEffect">
                                  <p:stCondLst>
                                    <p:cond delay="1000"/>
                                  </p:stCondLst>
                                  <p:childTnLst>
                                    <p:set>
                                      <p:cBhvr>
                                        <p:cTn id="392" dur="1" fill="hold">
                                          <p:stCondLst>
                                            <p:cond delay="0"/>
                                          </p:stCondLst>
                                        </p:cTn>
                                        <p:tgtEl>
                                          <p:spTgt spid="272"/>
                                        </p:tgtEl>
                                        <p:attrNameLst>
                                          <p:attrName>style.visibility</p:attrName>
                                        </p:attrNameLst>
                                      </p:cBhvr>
                                      <p:to>
                                        <p:strVal val="visible"/>
                                      </p:to>
                                    </p:set>
                                  </p:childTnLst>
                                </p:cTn>
                              </p:par>
                            </p:childTnLst>
                          </p:cTn>
                        </p:par>
                        <p:par>
                          <p:cTn id="393" fill="hold" nodeType="afterGroup">
                            <p:stCondLst>
                              <p:cond delay="23000"/>
                            </p:stCondLst>
                            <p:childTnLst>
                              <p:par>
                                <p:cTn id="394" presetID="1" presetClass="entr" presetSubtype="0" fill="hold" nodeType="afterEffect">
                                  <p:stCondLst>
                                    <p:cond delay="1000"/>
                                  </p:stCondLst>
                                  <p:childTnLst>
                                    <p:set>
                                      <p:cBhvr>
                                        <p:cTn id="395" dur="1" fill="hold">
                                          <p:stCondLst>
                                            <p:cond delay="0"/>
                                          </p:stCondLst>
                                        </p:cTn>
                                        <p:tgtEl>
                                          <p:spTgt spid="273"/>
                                        </p:tgtEl>
                                        <p:attrNameLst>
                                          <p:attrName>style.visibility</p:attrName>
                                        </p:attrNameLst>
                                      </p:cBhvr>
                                      <p:to>
                                        <p:strVal val="visible"/>
                                      </p:to>
                                    </p:set>
                                  </p:childTnLst>
                                </p:cTn>
                              </p:par>
                            </p:childTnLst>
                          </p:cTn>
                        </p:par>
                        <p:par>
                          <p:cTn id="396" fill="hold" nodeType="afterGroup">
                            <p:stCondLst>
                              <p:cond delay="24000"/>
                            </p:stCondLst>
                            <p:childTnLst>
                              <p:par>
                                <p:cTn id="397" presetID="1" presetClass="entr" presetSubtype="0" fill="hold" nodeType="afterEffect">
                                  <p:stCondLst>
                                    <p:cond delay="1000"/>
                                  </p:stCondLst>
                                  <p:childTnLst>
                                    <p:set>
                                      <p:cBhvr>
                                        <p:cTn id="398" dur="1" fill="hold">
                                          <p:stCondLst>
                                            <p:cond delay="0"/>
                                          </p:stCondLst>
                                        </p:cTn>
                                        <p:tgtEl>
                                          <p:spTgt spid="274"/>
                                        </p:tgtEl>
                                        <p:attrNameLst>
                                          <p:attrName>style.visibility</p:attrName>
                                        </p:attrNameLst>
                                      </p:cBhvr>
                                      <p:to>
                                        <p:strVal val="visible"/>
                                      </p:to>
                                    </p:set>
                                  </p:childTnLst>
                                </p:cTn>
                              </p:par>
                            </p:childTnLst>
                          </p:cTn>
                        </p:par>
                        <p:par>
                          <p:cTn id="399" fill="hold" nodeType="afterGroup">
                            <p:stCondLst>
                              <p:cond delay="25000"/>
                            </p:stCondLst>
                            <p:childTnLst>
                              <p:par>
                                <p:cTn id="400" presetID="1" presetClass="entr" presetSubtype="0" fill="hold" nodeType="afterEffect">
                                  <p:stCondLst>
                                    <p:cond delay="1000"/>
                                  </p:stCondLst>
                                  <p:childTnLst>
                                    <p:set>
                                      <p:cBhvr>
                                        <p:cTn id="401" dur="1" fill="hold">
                                          <p:stCondLst>
                                            <p:cond delay="0"/>
                                          </p:stCondLst>
                                        </p:cTn>
                                        <p:tgtEl>
                                          <p:spTgt spid="275"/>
                                        </p:tgtEl>
                                        <p:attrNameLst>
                                          <p:attrName>style.visibility</p:attrName>
                                        </p:attrNameLst>
                                      </p:cBhvr>
                                      <p:to>
                                        <p:strVal val="visible"/>
                                      </p:to>
                                    </p:set>
                                  </p:childTnLst>
                                </p:cTn>
                              </p:par>
                            </p:childTnLst>
                          </p:cTn>
                        </p:par>
                        <p:par>
                          <p:cTn id="402" fill="hold" nodeType="afterGroup">
                            <p:stCondLst>
                              <p:cond delay="26000"/>
                            </p:stCondLst>
                            <p:childTnLst>
                              <p:par>
                                <p:cTn id="403" presetID="1" presetClass="entr" presetSubtype="0" fill="hold" nodeType="afterEffect">
                                  <p:stCondLst>
                                    <p:cond delay="1000"/>
                                  </p:stCondLst>
                                  <p:childTnLst>
                                    <p:set>
                                      <p:cBhvr>
                                        <p:cTn id="404" dur="1" fill="hold">
                                          <p:stCondLst>
                                            <p:cond delay="0"/>
                                          </p:stCondLst>
                                        </p:cTn>
                                        <p:tgtEl>
                                          <p:spTgt spid="276"/>
                                        </p:tgtEl>
                                        <p:attrNameLst>
                                          <p:attrName>style.visibility</p:attrName>
                                        </p:attrNameLst>
                                      </p:cBhvr>
                                      <p:to>
                                        <p:strVal val="visible"/>
                                      </p:to>
                                    </p:set>
                                  </p:childTnLst>
                                </p:cTn>
                              </p:par>
                            </p:childTnLst>
                          </p:cTn>
                        </p:par>
                        <p:par>
                          <p:cTn id="405" fill="hold" nodeType="afterGroup">
                            <p:stCondLst>
                              <p:cond delay="27000"/>
                            </p:stCondLst>
                            <p:childTnLst>
                              <p:par>
                                <p:cTn id="406" presetID="1" presetClass="entr" presetSubtype="0" fill="hold" nodeType="afterEffect">
                                  <p:stCondLst>
                                    <p:cond delay="1000"/>
                                  </p:stCondLst>
                                  <p:childTnLst>
                                    <p:set>
                                      <p:cBhvr>
                                        <p:cTn id="407" dur="1" fill="hold">
                                          <p:stCondLst>
                                            <p:cond delay="0"/>
                                          </p:stCondLst>
                                        </p:cTn>
                                        <p:tgtEl>
                                          <p:spTgt spid="277"/>
                                        </p:tgtEl>
                                        <p:attrNameLst>
                                          <p:attrName>style.visibility</p:attrName>
                                        </p:attrNameLst>
                                      </p:cBhvr>
                                      <p:to>
                                        <p:strVal val="visible"/>
                                      </p:to>
                                    </p:set>
                                  </p:childTnLst>
                                </p:cTn>
                              </p:par>
                            </p:childTnLst>
                          </p:cTn>
                        </p:par>
                        <p:par>
                          <p:cTn id="408" fill="hold" nodeType="afterGroup">
                            <p:stCondLst>
                              <p:cond delay="28000"/>
                            </p:stCondLst>
                            <p:childTnLst>
                              <p:par>
                                <p:cTn id="409" presetID="1" presetClass="entr" presetSubtype="0" fill="hold" nodeType="afterEffect">
                                  <p:stCondLst>
                                    <p:cond delay="1000"/>
                                  </p:stCondLst>
                                  <p:childTnLst>
                                    <p:set>
                                      <p:cBhvr>
                                        <p:cTn id="410" dur="1" fill="hold">
                                          <p:stCondLst>
                                            <p:cond delay="0"/>
                                          </p:stCondLst>
                                        </p:cTn>
                                        <p:tgtEl>
                                          <p:spTgt spid="278"/>
                                        </p:tgtEl>
                                        <p:attrNameLst>
                                          <p:attrName>style.visibility</p:attrName>
                                        </p:attrNameLst>
                                      </p:cBhvr>
                                      <p:to>
                                        <p:strVal val="visible"/>
                                      </p:to>
                                    </p:set>
                                  </p:childTnLst>
                                </p:cTn>
                              </p:par>
                            </p:childTnLst>
                          </p:cTn>
                        </p:par>
                        <p:par>
                          <p:cTn id="411" fill="hold" nodeType="afterGroup">
                            <p:stCondLst>
                              <p:cond delay="29000"/>
                            </p:stCondLst>
                            <p:childTnLst>
                              <p:par>
                                <p:cTn id="412" presetID="1" presetClass="entr" presetSubtype="0" fill="hold" nodeType="afterEffect">
                                  <p:stCondLst>
                                    <p:cond delay="1000"/>
                                  </p:stCondLst>
                                  <p:childTnLst>
                                    <p:set>
                                      <p:cBhvr>
                                        <p:cTn id="413" dur="1" fill="hold">
                                          <p:stCondLst>
                                            <p:cond delay="0"/>
                                          </p:stCondLst>
                                        </p:cTn>
                                        <p:tgtEl>
                                          <p:spTgt spid="279"/>
                                        </p:tgtEl>
                                        <p:attrNameLst>
                                          <p:attrName>style.visibility</p:attrName>
                                        </p:attrNameLst>
                                      </p:cBhvr>
                                      <p:to>
                                        <p:strVal val="visible"/>
                                      </p:to>
                                    </p:set>
                                  </p:childTnLst>
                                </p:cTn>
                              </p:par>
                            </p:childTnLst>
                          </p:cTn>
                        </p:par>
                        <p:par>
                          <p:cTn id="414" fill="hold" nodeType="afterGroup">
                            <p:stCondLst>
                              <p:cond delay="30000"/>
                            </p:stCondLst>
                            <p:childTnLst>
                              <p:par>
                                <p:cTn id="415" presetID="1" presetClass="entr" presetSubtype="0" fill="hold" nodeType="afterEffect">
                                  <p:stCondLst>
                                    <p:cond delay="1000"/>
                                  </p:stCondLst>
                                  <p:childTnLst>
                                    <p:set>
                                      <p:cBhvr>
                                        <p:cTn id="416" dur="1" fill="hold">
                                          <p:stCondLst>
                                            <p:cond delay="0"/>
                                          </p:stCondLst>
                                        </p:cTn>
                                        <p:tgtEl>
                                          <p:spTgt spid="280"/>
                                        </p:tgtEl>
                                        <p:attrNameLst>
                                          <p:attrName>style.visibility</p:attrName>
                                        </p:attrNameLst>
                                      </p:cBhvr>
                                      <p:to>
                                        <p:strVal val="visible"/>
                                      </p:to>
                                    </p:set>
                                  </p:childTnLst>
                                </p:cTn>
                              </p:par>
                            </p:childTnLst>
                          </p:cTn>
                        </p:par>
                        <p:par>
                          <p:cTn id="417" fill="hold" nodeType="afterGroup">
                            <p:stCondLst>
                              <p:cond delay="31000"/>
                            </p:stCondLst>
                            <p:childTnLst>
                              <p:par>
                                <p:cTn id="418" presetID="1" presetClass="entr" presetSubtype="0" fill="hold" nodeType="afterEffect">
                                  <p:stCondLst>
                                    <p:cond delay="1000"/>
                                  </p:stCondLst>
                                  <p:childTnLst>
                                    <p:set>
                                      <p:cBhvr>
                                        <p:cTn id="419" dur="1" fill="hold">
                                          <p:stCondLst>
                                            <p:cond delay="0"/>
                                          </p:stCondLst>
                                        </p:cTn>
                                        <p:tgtEl>
                                          <p:spTgt spid="281"/>
                                        </p:tgtEl>
                                        <p:attrNameLst>
                                          <p:attrName>style.visibility</p:attrName>
                                        </p:attrNameLst>
                                      </p:cBhvr>
                                      <p:to>
                                        <p:strVal val="visible"/>
                                      </p:to>
                                    </p:set>
                                  </p:childTnLst>
                                </p:cTn>
                              </p:par>
                            </p:childTnLst>
                          </p:cTn>
                        </p:par>
                        <p:par>
                          <p:cTn id="420" fill="hold" nodeType="afterGroup">
                            <p:stCondLst>
                              <p:cond delay="32000"/>
                            </p:stCondLst>
                            <p:childTnLst>
                              <p:par>
                                <p:cTn id="421" presetID="1" presetClass="entr" presetSubtype="0" fill="hold" nodeType="afterEffect">
                                  <p:stCondLst>
                                    <p:cond delay="1000"/>
                                  </p:stCondLst>
                                  <p:childTnLst>
                                    <p:set>
                                      <p:cBhvr>
                                        <p:cTn id="422" dur="1" fill="hold">
                                          <p:stCondLst>
                                            <p:cond delay="0"/>
                                          </p:stCondLst>
                                        </p:cTn>
                                        <p:tgtEl>
                                          <p:spTgt spid="282"/>
                                        </p:tgtEl>
                                        <p:attrNameLst>
                                          <p:attrName>style.visibility</p:attrName>
                                        </p:attrNameLst>
                                      </p:cBhvr>
                                      <p:to>
                                        <p:strVal val="visible"/>
                                      </p:to>
                                    </p:set>
                                  </p:childTnLst>
                                </p:cTn>
                              </p:par>
                            </p:childTnLst>
                          </p:cTn>
                        </p:par>
                        <p:par>
                          <p:cTn id="423" fill="hold" nodeType="afterGroup">
                            <p:stCondLst>
                              <p:cond delay="33000"/>
                            </p:stCondLst>
                            <p:childTnLst>
                              <p:par>
                                <p:cTn id="424" presetID="1" presetClass="entr" presetSubtype="0" fill="hold" nodeType="afterEffect">
                                  <p:stCondLst>
                                    <p:cond delay="1000"/>
                                  </p:stCondLst>
                                  <p:childTnLst>
                                    <p:set>
                                      <p:cBhvr>
                                        <p:cTn id="425" dur="1" fill="hold">
                                          <p:stCondLst>
                                            <p:cond delay="0"/>
                                          </p:stCondLst>
                                        </p:cTn>
                                        <p:tgtEl>
                                          <p:spTgt spid="283"/>
                                        </p:tgtEl>
                                        <p:attrNameLst>
                                          <p:attrName>style.visibility</p:attrName>
                                        </p:attrNameLst>
                                      </p:cBhvr>
                                      <p:to>
                                        <p:strVal val="visible"/>
                                      </p:to>
                                    </p:set>
                                  </p:childTnLst>
                                </p:cTn>
                              </p:par>
                            </p:childTnLst>
                          </p:cTn>
                        </p:par>
                        <p:par>
                          <p:cTn id="426" fill="hold" nodeType="afterGroup">
                            <p:stCondLst>
                              <p:cond delay="34000"/>
                            </p:stCondLst>
                            <p:childTnLst>
                              <p:par>
                                <p:cTn id="427" presetID="1" presetClass="entr" presetSubtype="0" fill="hold" nodeType="afterEffect">
                                  <p:stCondLst>
                                    <p:cond delay="1000"/>
                                  </p:stCondLst>
                                  <p:childTnLst>
                                    <p:set>
                                      <p:cBhvr>
                                        <p:cTn id="428" dur="1" fill="hold">
                                          <p:stCondLst>
                                            <p:cond delay="0"/>
                                          </p:stCondLst>
                                        </p:cTn>
                                        <p:tgtEl>
                                          <p:spTgt spid="284"/>
                                        </p:tgtEl>
                                        <p:attrNameLst>
                                          <p:attrName>style.visibility</p:attrName>
                                        </p:attrNameLst>
                                      </p:cBhvr>
                                      <p:to>
                                        <p:strVal val="visible"/>
                                      </p:to>
                                    </p:set>
                                  </p:childTnLst>
                                </p:cTn>
                              </p:par>
                            </p:childTnLst>
                          </p:cTn>
                        </p:par>
                        <p:par>
                          <p:cTn id="429" fill="hold" nodeType="afterGroup">
                            <p:stCondLst>
                              <p:cond delay="35000"/>
                            </p:stCondLst>
                            <p:childTnLst>
                              <p:par>
                                <p:cTn id="430" presetID="1" presetClass="entr" presetSubtype="0" fill="hold" nodeType="afterEffect">
                                  <p:stCondLst>
                                    <p:cond delay="1000"/>
                                  </p:stCondLst>
                                  <p:childTnLst>
                                    <p:set>
                                      <p:cBhvr>
                                        <p:cTn id="431" dur="1" fill="hold">
                                          <p:stCondLst>
                                            <p:cond delay="0"/>
                                          </p:stCondLst>
                                        </p:cTn>
                                        <p:tgtEl>
                                          <p:spTgt spid="285"/>
                                        </p:tgtEl>
                                        <p:attrNameLst>
                                          <p:attrName>style.visibility</p:attrName>
                                        </p:attrNameLst>
                                      </p:cBhvr>
                                      <p:to>
                                        <p:strVal val="visible"/>
                                      </p:to>
                                    </p:set>
                                  </p:childTnLst>
                                </p:cTn>
                              </p:par>
                            </p:childTnLst>
                          </p:cTn>
                        </p:par>
                        <p:par>
                          <p:cTn id="432" fill="hold" nodeType="afterGroup">
                            <p:stCondLst>
                              <p:cond delay="36000"/>
                            </p:stCondLst>
                            <p:childTnLst>
                              <p:par>
                                <p:cTn id="433" presetID="1" presetClass="entr" presetSubtype="0" fill="hold" nodeType="afterEffect">
                                  <p:stCondLst>
                                    <p:cond delay="1000"/>
                                  </p:stCondLst>
                                  <p:childTnLst>
                                    <p:set>
                                      <p:cBhvr>
                                        <p:cTn id="434" dur="1" fill="hold">
                                          <p:stCondLst>
                                            <p:cond delay="0"/>
                                          </p:stCondLst>
                                        </p:cTn>
                                        <p:tgtEl>
                                          <p:spTgt spid="286"/>
                                        </p:tgtEl>
                                        <p:attrNameLst>
                                          <p:attrName>style.visibility</p:attrName>
                                        </p:attrNameLst>
                                      </p:cBhvr>
                                      <p:to>
                                        <p:strVal val="visible"/>
                                      </p:to>
                                    </p:set>
                                  </p:childTnLst>
                                </p:cTn>
                              </p:par>
                            </p:childTnLst>
                          </p:cTn>
                        </p:par>
                        <p:par>
                          <p:cTn id="435" fill="hold" nodeType="afterGroup">
                            <p:stCondLst>
                              <p:cond delay="37000"/>
                            </p:stCondLst>
                            <p:childTnLst>
                              <p:par>
                                <p:cTn id="436" presetID="1" presetClass="entr" presetSubtype="0" fill="hold" nodeType="afterEffect">
                                  <p:stCondLst>
                                    <p:cond delay="1000"/>
                                  </p:stCondLst>
                                  <p:childTnLst>
                                    <p:set>
                                      <p:cBhvr>
                                        <p:cTn id="437" dur="1" fill="hold">
                                          <p:stCondLst>
                                            <p:cond delay="0"/>
                                          </p:stCondLst>
                                        </p:cTn>
                                        <p:tgtEl>
                                          <p:spTgt spid="287"/>
                                        </p:tgtEl>
                                        <p:attrNameLst>
                                          <p:attrName>style.visibility</p:attrName>
                                        </p:attrNameLst>
                                      </p:cBhvr>
                                      <p:to>
                                        <p:strVal val="visible"/>
                                      </p:to>
                                    </p:set>
                                  </p:childTnLst>
                                </p:cTn>
                              </p:par>
                            </p:childTnLst>
                          </p:cTn>
                        </p:par>
                        <p:par>
                          <p:cTn id="438" fill="hold" nodeType="afterGroup">
                            <p:stCondLst>
                              <p:cond delay="38000"/>
                            </p:stCondLst>
                            <p:childTnLst>
                              <p:par>
                                <p:cTn id="439" presetID="1" presetClass="entr" presetSubtype="0" fill="hold" nodeType="afterEffect">
                                  <p:stCondLst>
                                    <p:cond delay="1000"/>
                                  </p:stCondLst>
                                  <p:childTnLst>
                                    <p:set>
                                      <p:cBhvr>
                                        <p:cTn id="440" dur="1" fill="hold">
                                          <p:stCondLst>
                                            <p:cond delay="0"/>
                                          </p:stCondLst>
                                        </p:cTn>
                                        <p:tgtEl>
                                          <p:spTgt spid="288"/>
                                        </p:tgtEl>
                                        <p:attrNameLst>
                                          <p:attrName>style.visibility</p:attrName>
                                        </p:attrNameLst>
                                      </p:cBhvr>
                                      <p:to>
                                        <p:strVal val="visible"/>
                                      </p:to>
                                    </p:set>
                                  </p:childTnLst>
                                </p:cTn>
                              </p:par>
                            </p:childTnLst>
                          </p:cTn>
                        </p:par>
                        <p:par>
                          <p:cTn id="441" fill="hold" nodeType="afterGroup">
                            <p:stCondLst>
                              <p:cond delay="39000"/>
                            </p:stCondLst>
                            <p:childTnLst>
                              <p:par>
                                <p:cTn id="442" presetID="1" presetClass="entr" presetSubtype="0" fill="hold" nodeType="afterEffect">
                                  <p:stCondLst>
                                    <p:cond delay="1000"/>
                                  </p:stCondLst>
                                  <p:childTnLst>
                                    <p:set>
                                      <p:cBhvr>
                                        <p:cTn id="443" dur="1" fill="hold">
                                          <p:stCondLst>
                                            <p:cond delay="0"/>
                                          </p:stCondLst>
                                        </p:cTn>
                                        <p:tgtEl>
                                          <p:spTgt spid="289"/>
                                        </p:tgtEl>
                                        <p:attrNameLst>
                                          <p:attrName>style.visibility</p:attrName>
                                        </p:attrNameLst>
                                      </p:cBhvr>
                                      <p:to>
                                        <p:strVal val="visible"/>
                                      </p:to>
                                    </p:set>
                                  </p:childTnLst>
                                </p:cTn>
                              </p:par>
                            </p:childTnLst>
                          </p:cTn>
                        </p:par>
                        <p:par>
                          <p:cTn id="444" fill="hold" nodeType="afterGroup">
                            <p:stCondLst>
                              <p:cond delay="40000"/>
                            </p:stCondLst>
                            <p:childTnLst>
                              <p:par>
                                <p:cTn id="445" presetID="1" presetClass="entr" presetSubtype="0" fill="hold" nodeType="afterEffect">
                                  <p:stCondLst>
                                    <p:cond delay="1000"/>
                                  </p:stCondLst>
                                  <p:childTnLst>
                                    <p:set>
                                      <p:cBhvr>
                                        <p:cTn id="446" dur="1" fill="hold">
                                          <p:stCondLst>
                                            <p:cond delay="0"/>
                                          </p:stCondLst>
                                        </p:cTn>
                                        <p:tgtEl>
                                          <p:spTgt spid="290"/>
                                        </p:tgtEl>
                                        <p:attrNameLst>
                                          <p:attrName>style.visibility</p:attrName>
                                        </p:attrNameLst>
                                      </p:cBhvr>
                                      <p:to>
                                        <p:strVal val="visible"/>
                                      </p:to>
                                    </p:set>
                                  </p:childTnLst>
                                </p:cTn>
                              </p:par>
                            </p:childTnLst>
                          </p:cTn>
                        </p:par>
                        <p:par>
                          <p:cTn id="447" fill="hold" nodeType="afterGroup">
                            <p:stCondLst>
                              <p:cond delay="41000"/>
                            </p:stCondLst>
                            <p:childTnLst>
                              <p:par>
                                <p:cTn id="448" presetID="1" presetClass="entr" presetSubtype="0" fill="hold" nodeType="afterEffect">
                                  <p:stCondLst>
                                    <p:cond delay="1000"/>
                                  </p:stCondLst>
                                  <p:childTnLst>
                                    <p:set>
                                      <p:cBhvr>
                                        <p:cTn id="449" dur="1" fill="hold">
                                          <p:stCondLst>
                                            <p:cond delay="0"/>
                                          </p:stCondLst>
                                        </p:cTn>
                                        <p:tgtEl>
                                          <p:spTgt spid="291"/>
                                        </p:tgtEl>
                                        <p:attrNameLst>
                                          <p:attrName>style.visibility</p:attrName>
                                        </p:attrNameLst>
                                      </p:cBhvr>
                                      <p:to>
                                        <p:strVal val="visible"/>
                                      </p:to>
                                    </p:set>
                                  </p:childTnLst>
                                </p:cTn>
                              </p:par>
                            </p:childTnLst>
                          </p:cTn>
                        </p:par>
                        <p:par>
                          <p:cTn id="450" fill="hold" nodeType="afterGroup">
                            <p:stCondLst>
                              <p:cond delay="42000"/>
                            </p:stCondLst>
                            <p:childTnLst>
                              <p:par>
                                <p:cTn id="451" presetID="1" presetClass="entr" presetSubtype="0" fill="hold" nodeType="afterEffect">
                                  <p:stCondLst>
                                    <p:cond delay="1000"/>
                                  </p:stCondLst>
                                  <p:childTnLst>
                                    <p:set>
                                      <p:cBhvr>
                                        <p:cTn id="452" dur="1" fill="hold">
                                          <p:stCondLst>
                                            <p:cond delay="0"/>
                                          </p:stCondLst>
                                        </p:cTn>
                                        <p:tgtEl>
                                          <p:spTgt spid="292"/>
                                        </p:tgtEl>
                                        <p:attrNameLst>
                                          <p:attrName>style.visibility</p:attrName>
                                        </p:attrNameLst>
                                      </p:cBhvr>
                                      <p:to>
                                        <p:strVal val="visible"/>
                                      </p:to>
                                    </p:set>
                                  </p:childTnLst>
                                </p:cTn>
                              </p:par>
                            </p:childTnLst>
                          </p:cTn>
                        </p:par>
                        <p:par>
                          <p:cTn id="453" fill="hold" nodeType="afterGroup">
                            <p:stCondLst>
                              <p:cond delay="43000"/>
                            </p:stCondLst>
                            <p:childTnLst>
                              <p:par>
                                <p:cTn id="454" presetID="1" presetClass="entr" presetSubtype="0" fill="hold" nodeType="afterEffect">
                                  <p:stCondLst>
                                    <p:cond delay="1000"/>
                                  </p:stCondLst>
                                  <p:childTnLst>
                                    <p:set>
                                      <p:cBhvr>
                                        <p:cTn id="455" dur="1" fill="hold">
                                          <p:stCondLst>
                                            <p:cond delay="0"/>
                                          </p:stCondLst>
                                        </p:cTn>
                                        <p:tgtEl>
                                          <p:spTgt spid="293"/>
                                        </p:tgtEl>
                                        <p:attrNameLst>
                                          <p:attrName>style.visibility</p:attrName>
                                        </p:attrNameLst>
                                      </p:cBhvr>
                                      <p:to>
                                        <p:strVal val="visible"/>
                                      </p:to>
                                    </p:set>
                                  </p:childTnLst>
                                </p:cTn>
                              </p:par>
                            </p:childTnLst>
                          </p:cTn>
                        </p:par>
                        <p:par>
                          <p:cTn id="456" fill="hold" nodeType="afterGroup">
                            <p:stCondLst>
                              <p:cond delay="44000"/>
                            </p:stCondLst>
                            <p:childTnLst>
                              <p:par>
                                <p:cTn id="457" presetID="1" presetClass="entr" presetSubtype="0" fill="hold" nodeType="afterEffect">
                                  <p:stCondLst>
                                    <p:cond delay="1000"/>
                                  </p:stCondLst>
                                  <p:childTnLst>
                                    <p:set>
                                      <p:cBhvr>
                                        <p:cTn id="458" dur="1" fill="hold">
                                          <p:stCondLst>
                                            <p:cond delay="0"/>
                                          </p:stCondLst>
                                        </p:cTn>
                                        <p:tgtEl>
                                          <p:spTgt spid="294"/>
                                        </p:tgtEl>
                                        <p:attrNameLst>
                                          <p:attrName>style.visibility</p:attrName>
                                        </p:attrNameLst>
                                      </p:cBhvr>
                                      <p:to>
                                        <p:strVal val="visible"/>
                                      </p:to>
                                    </p:set>
                                  </p:childTnLst>
                                </p:cTn>
                              </p:par>
                            </p:childTnLst>
                          </p:cTn>
                        </p:par>
                        <p:par>
                          <p:cTn id="459" fill="hold" nodeType="afterGroup">
                            <p:stCondLst>
                              <p:cond delay="45000"/>
                            </p:stCondLst>
                            <p:childTnLst>
                              <p:par>
                                <p:cTn id="460" presetID="1" presetClass="entr" presetSubtype="0" fill="hold" nodeType="afterEffect">
                                  <p:stCondLst>
                                    <p:cond delay="1000"/>
                                  </p:stCondLst>
                                  <p:childTnLst>
                                    <p:set>
                                      <p:cBhvr>
                                        <p:cTn id="461" dur="1" fill="hold">
                                          <p:stCondLst>
                                            <p:cond delay="0"/>
                                          </p:stCondLst>
                                        </p:cTn>
                                        <p:tgtEl>
                                          <p:spTgt spid="295"/>
                                        </p:tgtEl>
                                        <p:attrNameLst>
                                          <p:attrName>style.visibility</p:attrName>
                                        </p:attrNameLst>
                                      </p:cBhvr>
                                      <p:to>
                                        <p:strVal val="visible"/>
                                      </p:to>
                                    </p:set>
                                  </p:childTnLst>
                                </p:cTn>
                              </p:par>
                            </p:childTnLst>
                          </p:cTn>
                        </p:par>
                        <p:par>
                          <p:cTn id="462" fill="hold" nodeType="afterGroup">
                            <p:stCondLst>
                              <p:cond delay="46000"/>
                            </p:stCondLst>
                            <p:childTnLst>
                              <p:par>
                                <p:cTn id="463" presetID="1" presetClass="entr" presetSubtype="0" fill="hold" nodeType="afterEffect">
                                  <p:stCondLst>
                                    <p:cond delay="1000"/>
                                  </p:stCondLst>
                                  <p:childTnLst>
                                    <p:set>
                                      <p:cBhvr>
                                        <p:cTn id="464" dur="1" fill="hold">
                                          <p:stCondLst>
                                            <p:cond delay="0"/>
                                          </p:stCondLst>
                                        </p:cTn>
                                        <p:tgtEl>
                                          <p:spTgt spid="296"/>
                                        </p:tgtEl>
                                        <p:attrNameLst>
                                          <p:attrName>style.visibility</p:attrName>
                                        </p:attrNameLst>
                                      </p:cBhvr>
                                      <p:to>
                                        <p:strVal val="visible"/>
                                      </p:to>
                                    </p:set>
                                  </p:childTnLst>
                                </p:cTn>
                              </p:par>
                            </p:childTnLst>
                          </p:cTn>
                        </p:par>
                        <p:par>
                          <p:cTn id="465" fill="hold" nodeType="afterGroup">
                            <p:stCondLst>
                              <p:cond delay="47000"/>
                            </p:stCondLst>
                            <p:childTnLst>
                              <p:par>
                                <p:cTn id="466" presetID="1" presetClass="entr" presetSubtype="0" fill="hold" nodeType="afterEffect">
                                  <p:stCondLst>
                                    <p:cond delay="1000"/>
                                  </p:stCondLst>
                                  <p:childTnLst>
                                    <p:set>
                                      <p:cBhvr>
                                        <p:cTn id="467" dur="1" fill="hold">
                                          <p:stCondLst>
                                            <p:cond delay="0"/>
                                          </p:stCondLst>
                                        </p:cTn>
                                        <p:tgtEl>
                                          <p:spTgt spid="297"/>
                                        </p:tgtEl>
                                        <p:attrNameLst>
                                          <p:attrName>style.visibility</p:attrName>
                                        </p:attrNameLst>
                                      </p:cBhvr>
                                      <p:to>
                                        <p:strVal val="visible"/>
                                      </p:to>
                                    </p:set>
                                  </p:childTnLst>
                                </p:cTn>
                              </p:par>
                            </p:childTnLst>
                          </p:cTn>
                        </p:par>
                        <p:par>
                          <p:cTn id="468" fill="hold" nodeType="afterGroup">
                            <p:stCondLst>
                              <p:cond delay="48000"/>
                            </p:stCondLst>
                            <p:childTnLst>
                              <p:par>
                                <p:cTn id="469" presetID="1" presetClass="entr" presetSubtype="0" fill="hold" nodeType="afterEffect">
                                  <p:stCondLst>
                                    <p:cond delay="1000"/>
                                  </p:stCondLst>
                                  <p:childTnLst>
                                    <p:set>
                                      <p:cBhvr>
                                        <p:cTn id="470" dur="1" fill="hold">
                                          <p:stCondLst>
                                            <p:cond delay="0"/>
                                          </p:stCondLst>
                                        </p:cTn>
                                        <p:tgtEl>
                                          <p:spTgt spid="298"/>
                                        </p:tgtEl>
                                        <p:attrNameLst>
                                          <p:attrName>style.visibility</p:attrName>
                                        </p:attrNameLst>
                                      </p:cBhvr>
                                      <p:to>
                                        <p:strVal val="visible"/>
                                      </p:to>
                                    </p:set>
                                  </p:childTnLst>
                                </p:cTn>
                              </p:par>
                            </p:childTnLst>
                          </p:cTn>
                        </p:par>
                        <p:par>
                          <p:cTn id="471" fill="hold" nodeType="afterGroup">
                            <p:stCondLst>
                              <p:cond delay="49000"/>
                            </p:stCondLst>
                            <p:childTnLst>
                              <p:par>
                                <p:cTn id="472" presetID="1" presetClass="entr" presetSubtype="0" fill="hold" nodeType="afterEffect">
                                  <p:stCondLst>
                                    <p:cond delay="1000"/>
                                  </p:stCondLst>
                                  <p:childTnLst>
                                    <p:set>
                                      <p:cBhvr>
                                        <p:cTn id="473" dur="1" fill="hold">
                                          <p:stCondLst>
                                            <p:cond delay="0"/>
                                          </p:stCondLst>
                                        </p:cTn>
                                        <p:tgtEl>
                                          <p:spTgt spid="299"/>
                                        </p:tgtEl>
                                        <p:attrNameLst>
                                          <p:attrName>style.visibility</p:attrName>
                                        </p:attrNameLst>
                                      </p:cBhvr>
                                      <p:to>
                                        <p:strVal val="visible"/>
                                      </p:to>
                                    </p:set>
                                  </p:childTnLst>
                                </p:cTn>
                              </p:par>
                            </p:childTnLst>
                          </p:cTn>
                        </p:par>
                        <p:par>
                          <p:cTn id="474" fill="hold" nodeType="afterGroup">
                            <p:stCondLst>
                              <p:cond delay="50000"/>
                            </p:stCondLst>
                            <p:childTnLst>
                              <p:par>
                                <p:cTn id="475" presetID="1" presetClass="entr" presetSubtype="0" fill="hold" nodeType="afterEffect">
                                  <p:stCondLst>
                                    <p:cond delay="1000"/>
                                  </p:stCondLst>
                                  <p:childTnLst>
                                    <p:set>
                                      <p:cBhvr>
                                        <p:cTn id="476" dur="1" fill="hold">
                                          <p:stCondLst>
                                            <p:cond delay="0"/>
                                          </p:stCondLst>
                                        </p:cTn>
                                        <p:tgtEl>
                                          <p:spTgt spid="300"/>
                                        </p:tgtEl>
                                        <p:attrNameLst>
                                          <p:attrName>style.visibility</p:attrName>
                                        </p:attrNameLst>
                                      </p:cBhvr>
                                      <p:to>
                                        <p:strVal val="visible"/>
                                      </p:to>
                                    </p:set>
                                  </p:childTnLst>
                                </p:cTn>
                              </p:par>
                            </p:childTnLst>
                          </p:cTn>
                        </p:par>
                        <p:par>
                          <p:cTn id="477" fill="hold" nodeType="afterGroup">
                            <p:stCondLst>
                              <p:cond delay="51000"/>
                            </p:stCondLst>
                            <p:childTnLst>
                              <p:par>
                                <p:cTn id="478" presetID="1" presetClass="entr" presetSubtype="0" fill="hold" nodeType="afterEffect">
                                  <p:stCondLst>
                                    <p:cond delay="1000"/>
                                  </p:stCondLst>
                                  <p:childTnLst>
                                    <p:set>
                                      <p:cBhvr>
                                        <p:cTn id="479" dur="1" fill="hold">
                                          <p:stCondLst>
                                            <p:cond delay="0"/>
                                          </p:stCondLst>
                                        </p:cTn>
                                        <p:tgtEl>
                                          <p:spTgt spid="301"/>
                                        </p:tgtEl>
                                        <p:attrNameLst>
                                          <p:attrName>style.visibility</p:attrName>
                                        </p:attrNameLst>
                                      </p:cBhvr>
                                      <p:to>
                                        <p:strVal val="visible"/>
                                      </p:to>
                                    </p:set>
                                  </p:childTnLst>
                                </p:cTn>
                              </p:par>
                            </p:childTnLst>
                          </p:cTn>
                        </p:par>
                        <p:par>
                          <p:cTn id="480" fill="hold" nodeType="afterGroup">
                            <p:stCondLst>
                              <p:cond delay="52000"/>
                            </p:stCondLst>
                            <p:childTnLst>
                              <p:par>
                                <p:cTn id="481" presetID="1" presetClass="entr" presetSubtype="0" fill="hold" nodeType="afterEffect">
                                  <p:stCondLst>
                                    <p:cond delay="1000"/>
                                  </p:stCondLst>
                                  <p:childTnLst>
                                    <p:set>
                                      <p:cBhvr>
                                        <p:cTn id="482" dur="1" fill="hold">
                                          <p:stCondLst>
                                            <p:cond delay="0"/>
                                          </p:stCondLst>
                                        </p:cTn>
                                        <p:tgtEl>
                                          <p:spTgt spid="302"/>
                                        </p:tgtEl>
                                        <p:attrNameLst>
                                          <p:attrName>style.visibility</p:attrName>
                                        </p:attrNameLst>
                                      </p:cBhvr>
                                      <p:to>
                                        <p:strVal val="visible"/>
                                      </p:to>
                                    </p:set>
                                  </p:childTnLst>
                                </p:cTn>
                              </p:par>
                            </p:childTnLst>
                          </p:cTn>
                        </p:par>
                        <p:par>
                          <p:cTn id="483" fill="hold" nodeType="afterGroup">
                            <p:stCondLst>
                              <p:cond delay="53000"/>
                            </p:stCondLst>
                            <p:childTnLst>
                              <p:par>
                                <p:cTn id="484" presetID="1" presetClass="entr" presetSubtype="0" fill="hold" nodeType="afterEffect">
                                  <p:stCondLst>
                                    <p:cond delay="1000"/>
                                  </p:stCondLst>
                                  <p:childTnLst>
                                    <p:set>
                                      <p:cBhvr>
                                        <p:cTn id="485" dur="1" fill="hold">
                                          <p:stCondLst>
                                            <p:cond delay="0"/>
                                          </p:stCondLst>
                                        </p:cTn>
                                        <p:tgtEl>
                                          <p:spTgt spid="303"/>
                                        </p:tgtEl>
                                        <p:attrNameLst>
                                          <p:attrName>style.visibility</p:attrName>
                                        </p:attrNameLst>
                                      </p:cBhvr>
                                      <p:to>
                                        <p:strVal val="visible"/>
                                      </p:to>
                                    </p:set>
                                  </p:childTnLst>
                                </p:cTn>
                              </p:par>
                            </p:childTnLst>
                          </p:cTn>
                        </p:par>
                        <p:par>
                          <p:cTn id="486" fill="hold" nodeType="afterGroup">
                            <p:stCondLst>
                              <p:cond delay="54000"/>
                            </p:stCondLst>
                            <p:childTnLst>
                              <p:par>
                                <p:cTn id="487" presetID="1" presetClass="entr" presetSubtype="0" fill="hold" nodeType="afterEffect">
                                  <p:stCondLst>
                                    <p:cond delay="1000"/>
                                  </p:stCondLst>
                                  <p:childTnLst>
                                    <p:set>
                                      <p:cBhvr>
                                        <p:cTn id="488" dur="1" fill="hold">
                                          <p:stCondLst>
                                            <p:cond delay="0"/>
                                          </p:stCondLst>
                                        </p:cTn>
                                        <p:tgtEl>
                                          <p:spTgt spid="304"/>
                                        </p:tgtEl>
                                        <p:attrNameLst>
                                          <p:attrName>style.visibility</p:attrName>
                                        </p:attrNameLst>
                                      </p:cBhvr>
                                      <p:to>
                                        <p:strVal val="visible"/>
                                      </p:to>
                                    </p:set>
                                  </p:childTnLst>
                                </p:cTn>
                              </p:par>
                            </p:childTnLst>
                          </p:cTn>
                        </p:par>
                        <p:par>
                          <p:cTn id="489" fill="hold" nodeType="afterGroup">
                            <p:stCondLst>
                              <p:cond delay="55000"/>
                            </p:stCondLst>
                            <p:childTnLst>
                              <p:par>
                                <p:cTn id="490" presetID="1" presetClass="entr" presetSubtype="0" fill="hold" nodeType="afterEffect">
                                  <p:stCondLst>
                                    <p:cond delay="1000"/>
                                  </p:stCondLst>
                                  <p:childTnLst>
                                    <p:set>
                                      <p:cBhvr>
                                        <p:cTn id="491" dur="1" fill="hold">
                                          <p:stCondLst>
                                            <p:cond delay="0"/>
                                          </p:stCondLst>
                                        </p:cTn>
                                        <p:tgtEl>
                                          <p:spTgt spid="305"/>
                                        </p:tgtEl>
                                        <p:attrNameLst>
                                          <p:attrName>style.visibility</p:attrName>
                                        </p:attrNameLst>
                                      </p:cBhvr>
                                      <p:to>
                                        <p:strVal val="visible"/>
                                      </p:to>
                                    </p:set>
                                  </p:childTnLst>
                                </p:cTn>
                              </p:par>
                            </p:childTnLst>
                          </p:cTn>
                        </p:par>
                        <p:par>
                          <p:cTn id="492" fill="hold" nodeType="afterGroup">
                            <p:stCondLst>
                              <p:cond delay="56000"/>
                            </p:stCondLst>
                            <p:childTnLst>
                              <p:par>
                                <p:cTn id="493" presetID="1" presetClass="entr" presetSubtype="0" fill="hold" nodeType="afterEffect">
                                  <p:stCondLst>
                                    <p:cond delay="1000"/>
                                  </p:stCondLst>
                                  <p:childTnLst>
                                    <p:set>
                                      <p:cBhvr>
                                        <p:cTn id="494" dur="1" fill="hold">
                                          <p:stCondLst>
                                            <p:cond delay="0"/>
                                          </p:stCondLst>
                                        </p:cTn>
                                        <p:tgtEl>
                                          <p:spTgt spid="306"/>
                                        </p:tgtEl>
                                        <p:attrNameLst>
                                          <p:attrName>style.visibility</p:attrName>
                                        </p:attrNameLst>
                                      </p:cBhvr>
                                      <p:to>
                                        <p:strVal val="visible"/>
                                      </p:to>
                                    </p:set>
                                  </p:childTnLst>
                                </p:cTn>
                              </p:par>
                            </p:childTnLst>
                          </p:cTn>
                        </p:par>
                        <p:par>
                          <p:cTn id="495" fill="hold" nodeType="afterGroup">
                            <p:stCondLst>
                              <p:cond delay="57000"/>
                            </p:stCondLst>
                            <p:childTnLst>
                              <p:par>
                                <p:cTn id="496" presetID="1" presetClass="entr" presetSubtype="0" fill="hold" nodeType="afterEffect">
                                  <p:stCondLst>
                                    <p:cond delay="1000"/>
                                  </p:stCondLst>
                                  <p:childTnLst>
                                    <p:set>
                                      <p:cBhvr>
                                        <p:cTn id="497" dur="1" fill="hold">
                                          <p:stCondLst>
                                            <p:cond delay="0"/>
                                          </p:stCondLst>
                                        </p:cTn>
                                        <p:tgtEl>
                                          <p:spTgt spid="307"/>
                                        </p:tgtEl>
                                        <p:attrNameLst>
                                          <p:attrName>style.visibility</p:attrName>
                                        </p:attrNameLst>
                                      </p:cBhvr>
                                      <p:to>
                                        <p:strVal val="visible"/>
                                      </p:to>
                                    </p:set>
                                  </p:childTnLst>
                                </p:cTn>
                              </p:par>
                            </p:childTnLst>
                          </p:cTn>
                        </p:par>
                        <p:par>
                          <p:cTn id="498" fill="hold" nodeType="afterGroup">
                            <p:stCondLst>
                              <p:cond delay="58000"/>
                            </p:stCondLst>
                            <p:childTnLst>
                              <p:par>
                                <p:cTn id="499" presetID="1" presetClass="entr" presetSubtype="0" fill="hold" nodeType="afterEffect">
                                  <p:stCondLst>
                                    <p:cond delay="1000"/>
                                  </p:stCondLst>
                                  <p:childTnLst>
                                    <p:set>
                                      <p:cBhvr>
                                        <p:cTn id="500" dur="1" fill="hold">
                                          <p:stCondLst>
                                            <p:cond delay="0"/>
                                          </p:stCondLst>
                                        </p:cTn>
                                        <p:tgtEl>
                                          <p:spTgt spid="308"/>
                                        </p:tgtEl>
                                        <p:attrNameLst>
                                          <p:attrName>style.visibility</p:attrName>
                                        </p:attrNameLst>
                                      </p:cBhvr>
                                      <p:to>
                                        <p:strVal val="visible"/>
                                      </p:to>
                                    </p:set>
                                  </p:childTnLst>
                                </p:cTn>
                              </p:par>
                            </p:childTnLst>
                          </p:cTn>
                        </p:par>
                        <p:par>
                          <p:cTn id="501" fill="hold" nodeType="afterGroup">
                            <p:stCondLst>
                              <p:cond delay="59000"/>
                            </p:stCondLst>
                            <p:childTnLst>
                              <p:par>
                                <p:cTn id="502" presetID="1" presetClass="entr" presetSubtype="0" fill="hold" nodeType="afterEffect">
                                  <p:stCondLst>
                                    <p:cond delay="1000"/>
                                  </p:stCondLst>
                                  <p:childTnLst>
                                    <p:set>
                                      <p:cBhvr>
                                        <p:cTn id="503" dur="1" fill="hold">
                                          <p:stCondLst>
                                            <p:cond delay="0"/>
                                          </p:stCondLst>
                                        </p:cTn>
                                        <p:tgtEl>
                                          <p:spTgt spid="309"/>
                                        </p:tgtEl>
                                        <p:attrNameLst>
                                          <p:attrName>style.visibility</p:attrName>
                                        </p:attrNameLst>
                                      </p:cBhvr>
                                      <p:to>
                                        <p:strVal val="visible"/>
                                      </p:to>
                                    </p:set>
                                  </p:childTnLst>
                                </p:cTn>
                              </p:par>
                            </p:childTnLst>
                          </p:cTn>
                        </p:par>
                        <p:par>
                          <p:cTn id="504" fill="hold" nodeType="afterGroup">
                            <p:stCondLst>
                              <p:cond delay="60000"/>
                            </p:stCondLst>
                            <p:childTnLst>
                              <p:par>
                                <p:cTn id="505" presetID="1" presetClass="entr" presetSubtype="0" fill="hold" nodeType="afterEffect">
                                  <p:stCondLst>
                                    <p:cond delay="0"/>
                                  </p:stCondLst>
                                  <p:childTnLst>
                                    <p:set>
                                      <p:cBhvr>
                                        <p:cTn id="506" dur="1" fill="hold">
                                          <p:stCondLst>
                                            <p:cond delay="0"/>
                                          </p:stCondLst>
                                        </p:cTn>
                                        <p:tgtEl>
                                          <p:spTgt spid="310"/>
                                        </p:tgtEl>
                                        <p:attrNameLst>
                                          <p:attrName>style.visibility</p:attrName>
                                        </p:attrNameLst>
                                      </p:cBhvr>
                                      <p:to>
                                        <p:strVal val="visible"/>
                                      </p:to>
                                    </p:set>
                                  </p:childTnLst>
                                </p:cTn>
                              </p:par>
                            </p:childTnLst>
                          </p:cTn>
                        </p:par>
                      </p:childTnLst>
                    </p:cTn>
                  </p:par>
                </p:childTnLst>
              </p:cTn>
              <p:nextCondLst>
                <p:cond evt="onClick" delay="0">
                  <p:tgtEl>
                    <p:spTgt spid="207"/>
                  </p:tgtEl>
                </p:cond>
              </p:nextCondLst>
            </p:seq>
          </p:childTnLst>
        </p:cTn>
      </p:par>
    </p:tnLst>
    <p:bldLst>
      <p:bldP spid="223" grpId="0"/>
      <p:bldP spid="224" grpId="0"/>
      <p:bldP spid="225" grpId="0"/>
      <p:bldP spid="228" grpId="0"/>
      <p:bldP spid="229" grpId="0"/>
      <p:bldP spid="230" grpId="0"/>
      <p:bldP spid="233" grpId="0"/>
      <p:bldP spid="234" grpId="0"/>
      <p:bldP spid="235" grpId="0"/>
      <p:bldP spid="238" grpId="0"/>
      <p:bldP spid="239" grpId="0"/>
      <p:bldP spid="240" grpId="0"/>
      <p:bldP spid="243" grpId="0"/>
      <p:bldP spid="244" grpId="0"/>
      <p:bldP spid="245" grpId="0"/>
      <p:bldP spid="248" grpId="0"/>
      <p:bldP spid="249" grpId="0"/>
      <p:bldP spid="250" grpId="0"/>
      <p:bldP spid="253" grpId="0"/>
      <p:bldP spid="254" grpId="0"/>
      <p:bldP spid="255" grpId="0"/>
      <p:bldP spid="263" grpId="0"/>
      <p:bldP spid="264" grpId="0"/>
      <p:bldP spid="265" grpId="0"/>
      <p:bldP spid="210" grpId="0" animBg="1"/>
      <p:bldP spid="210" grpId="1" animBg="1"/>
      <p:bldP spid="210" grpId="2" animBg="1"/>
      <p:bldP spid="210" grpId="3" animBg="1"/>
      <p:bldP spid="210" grpId="4" animBg="1"/>
      <p:bldP spid="210" grpId="5" animBg="1"/>
      <p:bldP spid="210" grpId="6" animBg="1"/>
      <p:bldP spid="210" grpId="7" animBg="1"/>
      <p:bldP spid="210" grpId="8" animBg="1"/>
      <p:bldP spid="210" grpId="9" animBg="1"/>
      <p:bldP spid="210" grpId="10" animBg="1"/>
      <p:bldP spid="210" grpId="11" animBg="1"/>
      <p:bldP spid="210" grpId="12" animBg="1"/>
      <p:bldP spid="210" grpId="13" animBg="1"/>
      <p:bldP spid="210" grpId="14" animBg="1"/>
      <p:bldP spid="210" grpId="15" animBg="1"/>
      <p:bldP spid="210" grpId="16" animBg="1"/>
      <p:bldP spid="210" grpId="17" animBg="1"/>
      <p:bldP spid="210" grpId="18" animBg="1"/>
      <p:bldP spid="210" grpId="19" animBg="1"/>
      <p:bldP spid="210" grpId="20" animBg="1"/>
      <p:bldP spid="210" grpId="21" animBg="1"/>
      <p:bldP spid="210" grpId="22" animBg="1"/>
      <p:bldP spid="210" grpId="23" animBg="1"/>
      <p:bldP spid="210" grpId="24" animBg="1"/>
      <p:bldP spid="210" grpId="25" animBg="1"/>
      <p:bldP spid="210" grpId="26" animBg="1"/>
      <p:bldP spid="210" grpId="27" animBg="1"/>
      <p:bldP spid="210" grpId="28" animBg="1"/>
      <p:bldP spid="210" grpId="29" animBg="1"/>
      <p:bldP spid="210" grpId="30" animBg="1"/>
      <p:bldP spid="210" grpId="31" animBg="1"/>
      <p:bldP spid="210" grpId="32" animBg="1"/>
      <p:bldP spid="210" grpId="33" animBg="1"/>
      <p:bldP spid="210" grpId="34" animBg="1"/>
      <p:bldP spid="210" grpId="35" animBg="1"/>
      <p:bldP spid="210" grpId="36" animBg="1"/>
      <p:bldP spid="210" grpId="37" animBg="1"/>
      <p:bldP spid="210" grpId="38" animBg="1"/>
      <p:bldP spid="210" grpId="39" animBg="1"/>
      <p:bldP spid="210" grpId="40" animBg="1"/>
      <p:bldP spid="210" grpId="41" animBg="1"/>
      <p:bldP spid="210" grpId="42" animBg="1"/>
      <p:bldP spid="210" grpId="43" animBg="1"/>
      <p:bldP spid="210" grpId="44" animBg="1"/>
      <p:bldP spid="210" grpId="45" animBg="1"/>
      <p:bldP spid="210" grpId="46" animBg="1"/>
      <p:bldP spid="210" grpId="47" animBg="1"/>
      <p:bldP spid="208" grpId="0" animBg="1"/>
      <p:bldP spid="209" grpId="0" animBg="1"/>
      <p:bldP spid="211" grpId="0" animBg="1"/>
      <p:bldP spid="212" grpId="0" animBg="1"/>
      <p:bldP spid="213" grpId="0" animBg="1"/>
      <p:bldP spid="214" grpId="0" animBg="1"/>
      <p:bldP spid="215" grpId="0" animBg="1"/>
      <p:bldP spid="216" grpId="0" animBg="1"/>
      <p:bldP spid="217" grpId="0" animBg="1"/>
      <p:bldP spid="221" grpId="0" animBg="1"/>
      <p:bldP spid="226" grpId="0" animBg="1"/>
      <p:bldP spid="231" grpId="0" animBg="1"/>
      <p:bldP spid="236" grpId="0" animBg="1"/>
      <p:bldP spid="241" grpId="0" animBg="1"/>
      <p:bldP spid="246" grpId="0" animBg="1"/>
      <p:bldP spid="251" grpId="0" animBg="1"/>
      <p:bldP spid="256" grpId="0" animBg="1"/>
      <p:bldP spid="261"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a:extLst>
              <a:ext uri="{FF2B5EF4-FFF2-40B4-BE49-F238E27FC236}">
                <a16:creationId xmlns:a16="http://schemas.microsoft.com/office/drawing/2014/main" id="{F36E3BCC-E60D-15F2-780E-A3E19BA8DFAA}"/>
              </a:ext>
            </a:extLst>
          </p:cNvPr>
          <p:cNvPicPr>
            <a:picLocks noChangeAspect="1"/>
          </p:cNvPicPr>
          <p:nvPr/>
        </p:nvPicPr>
        <p:blipFill>
          <a:blip r:embed="rId2">
            <a:extLst>
              <a:ext uri="{28A0092B-C50C-407E-A947-70E740481C1C}">
                <a14:useLocalDpi xmlns:a14="http://schemas.microsoft.com/office/drawing/2010/main" val="0"/>
              </a:ext>
            </a:extLst>
          </a:blip>
          <a:srcRect t="233"/>
          <a:stretch>
            <a:fillRect/>
          </a:stretch>
        </p:blipFill>
        <p:spPr bwMode="auto">
          <a:xfrm>
            <a:off x="2111376" y="1543050"/>
            <a:ext cx="794067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272">
            <a:extLst>
              <a:ext uri="{FF2B5EF4-FFF2-40B4-BE49-F238E27FC236}">
                <a16:creationId xmlns:a16="http://schemas.microsoft.com/office/drawing/2014/main" id="{B354B983-4BE0-A3E7-3DC4-BFCEFA1FC7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31200" y="1892300"/>
            <a:ext cx="1258888"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73">
            <a:extLst>
              <a:ext uri="{FF2B5EF4-FFF2-40B4-BE49-F238E27FC236}">
                <a16:creationId xmlns:a16="http://schemas.microsoft.com/office/drawing/2014/main" id="{ECEF4555-85EF-2F07-3336-CF3D9C54DD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61238" y="1766889"/>
            <a:ext cx="1255712"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74">
            <a:extLst>
              <a:ext uri="{FF2B5EF4-FFF2-40B4-BE49-F238E27FC236}">
                <a16:creationId xmlns:a16="http://schemas.microsoft.com/office/drawing/2014/main" id="{1D3CDF1A-E360-77BB-ED88-85D394446C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6514" y="1892300"/>
            <a:ext cx="1258887"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75">
            <a:extLst>
              <a:ext uri="{FF2B5EF4-FFF2-40B4-BE49-F238E27FC236}">
                <a16:creationId xmlns:a16="http://schemas.microsoft.com/office/drawing/2014/main" id="{87FF68AD-34AD-209D-7BD1-AB55C27C5C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3375" y="1766889"/>
            <a:ext cx="1258888"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276">
            <a:extLst>
              <a:ext uri="{FF2B5EF4-FFF2-40B4-BE49-F238E27FC236}">
                <a16:creationId xmlns:a16="http://schemas.microsoft.com/office/drawing/2014/main" id="{CBEC1489-08BB-A3E7-D59F-918DD1C9F1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0239" y="1892300"/>
            <a:ext cx="1258887"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277">
            <a:extLst>
              <a:ext uri="{FF2B5EF4-FFF2-40B4-BE49-F238E27FC236}">
                <a16:creationId xmlns:a16="http://schemas.microsoft.com/office/drawing/2014/main" id="{E29A31A5-C683-5052-809F-A79F1CFC0EA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7100" y="1766889"/>
            <a:ext cx="12573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78">
            <a:extLst>
              <a:ext uri="{FF2B5EF4-FFF2-40B4-BE49-F238E27FC236}">
                <a16:creationId xmlns:a16="http://schemas.microsoft.com/office/drawing/2014/main" id="{0C10B1B7-98A9-41B8-B55F-74BE00706EC2}"/>
              </a:ext>
            </a:extLst>
          </p:cNvPr>
          <p:cNvPicPr>
            <a:picLocks noChangeAspect="1"/>
          </p:cNvPicPr>
          <p:nvPr/>
        </p:nvPicPr>
        <p:blipFill>
          <a:blip r:embed="rId3">
            <a:extLst>
              <a:ext uri="{28A0092B-C50C-407E-A947-70E740481C1C}">
                <a14:useLocalDpi xmlns:a14="http://schemas.microsoft.com/office/drawing/2010/main" val="0"/>
              </a:ext>
            </a:extLst>
          </a:blip>
          <a:srcRect b="76497"/>
          <a:stretch>
            <a:fillRect/>
          </a:stretch>
        </p:blipFill>
        <p:spPr bwMode="auto">
          <a:xfrm>
            <a:off x="2492375" y="3435350"/>
            <a:ext cx="125888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rrect 1">
            <a:extLst>
              <a:ext uri="{FF2B5EF4-FFF2-40B4-BE49-F238E27FC236}">
                <a16:creationId xmlns:a16="http://schemas.microsoft.com/office/drawing/2014/main" id="{283B2E98-9A99-608F-94C2-03687D5E18DB}"/>
              </a:ext>
            </a:extLst>
          </p:cNvPr>
          <p:cNvSpPr/>
          <p:nvPr/>
        </p:nvSpPr>
        <p:spPr>
          <a:xfrm>
            <a:off x="2854325" y="364490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l</a:t>
            </a:r>
          </a:p>
        </p:txBody>
      </p:sp>
      <p:sp>
        <p:nvSpPr>
          <p:cNvPr id="222" name="correct 1">
            <a:extLst>
              <a:ext uri="{FF2B5EF4-FFF2-40B4-BE49-F238E27FC236}">
                <a16:creationId xmlns:a16="http://schemas.microsoft.com/office/drawing/2014/main" id="{C41B51B6-ECD6-38AB-9E29-49FA420B59B8}"/>
              </a:ext>
            </a:extLst>
          </p:cNvPr>
          <p:cNvSpPr/>
          <p:nvPr/>
        </p:nvSpPr>
        <p:spPr>
          <a:xfrm>
            <a:off x="3840163" y="417830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e</a:t>
            </a:r>
          </a:p>
        </p:txBody>
      </p:sp>
      <p:sp>
        <p:nvSpPr>
          <p:cNvPr id="223" name="Oval 222">
            <a:extLst>
              <a:ext uri="{FF2B5EF4-FFF2-40B4-BE49-F238E27FC236}">
                <a16:creationId xmlns:a16="http://schemas.microsoft.com/office/drawing/2014/main" id="{1D2A16EB-597F-27F6-30D7-2303A92EEF59}"/>
              </a:ext>
            </a:extLst>
          </p:cNvPr>
          <p:cNvSpPr/>
          <p:nvPr/>
        </p:nvSpPr>
        <p:spPr>
          <a:xfrm>
            <a:off x="3844925" y="2149475"/>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u</a:t>
            </a:r>
          </a:p>
        </p:txBody>
      </p:sp>
      <p:sp>
        <p:nvSpPr>
          <p:cNvPr id="224" name="Oval 223">
            <a:extLst>
              <a:ext uri="{FF2B5EF4-FFF2-40B4-BE49-F238E27FC236}">
                <a16:creationId xmlns:a16="http://schemas.microsoft.com/office/drawing/2014/main" id="{867C4CBF-5FEE-1515-55B6-7E33CBDFE7FA}"/>
              </a:ext>
            </a:extLst>
          </p:cNvPr>
          <p:cNvSpPr/>
          <p:nvPr/>
        </p:nvSpPr>
        <p:spPr>
          <a:xfrm>
            <a:off x="3846513" y="30670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y</a:t>
            </a:r>
          </a:p>
        </p:txBody>
      </p:sp>
      <p:sp>
        <p:nvSpPr>
          <p:cNvPr id="225" name="Oval 224">
            <a:extLst>
              <a:ext uri="{FF2B5EF4-FFF2-40B4-BE49-F238E27FC236}">
                <a16:creationId xmlns:a16="http://schemas.microsoft.com/office/drawing/2014/main" id="{7DC67363-5B65-8F7B-013B-756CFBD4C91F}"/>
              </a:ext>
            </a:extLst>
          </p:cNvPr>
          <p:cNvSpPr/>
          <p:nvPr/>
        </p:nvSpPr>
        <p:spPr>
          <a:xfrm>
            <a:off x="3740150" y="51498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i</a:t>
            </a:r>
          </a:p>
        </p:txBody>
      </p:sp>
      <p:sp>
        <p:nvSpPr>
          <p:cNvPr id="227" name="correct 1">
            <a:extLst>
              <a:ext uri="{FF2B5EF4-FFF2-40B4-BE49-F238E27FC236}">
                <a16:creationId xmlns:a16="http://schemas.microsoft.com/office/drawing/2014/main" id="{F3EEE41F-A4A8-A808-020F-A35DC9CC4166}"/>
              </a:ext>
            </a:extLst>
          </p:cNvPr>
          <p:cNvSpPr/>
          <p:nvPr/>
        </p:nvSpPr>
        <p:spPr>
          <a:xfrm>
            <a:off x="4749800" y="4168775"/>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i</a:t>
            </a:r>
          </a:p>
        </p:txBody>
      </p:sp>
      <p:sp>
        <p:nvSpPr>
          <p:cNvPr id="228" name="Oval 227">
            <a:extLst>
              <a:ext uri="{FF2B5EF4-FFF2-40B4-BE49-F238E27FC236}">
                <a16:creationId xmlns:a16="http://schemas.microsoft.com/office/drawing/2014/main" id="{F9BD03EC-8C0E-684F-5B0B-982FBD2DD0E3}"/>
              </a:ext>
            </a:extLst>
          </p:cNvPr>
          <p:cNvSpPr/>
          <p:nvPr/>
        </p:nvSpPr>
        <p:spPr>
          <a:xfrm>
            <a:off x="4733925" y="30797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f</a:t>
            </a:r>
          </a:p>
        </p:txBody>
      </p:sp>
      <p:sp>
        <p:nvSpPr>
          <p:cNvPr id="229" name="Oval 228">
            <a:extLst>
              <a:ext uri="{FF2B5EF4-FFF2-40B4-BE49-F238E27FC236}">
                <a16:creationId xmlns:a16="http://schemas.microsoft.com/office/drawing/2014/main" id="{CE499773-EAFF-9FC4-C124-CA81455F3F5B}"/>
              </a:ext>
            </a:extLst>
          </p:cNvPr>
          <p:cNvSpPr/>
          <p:nvPr/>
        </p:nvSpPr>
        <p:spPr>
          <a:xfrm>
            <a:off x="4730750" y="2098675"/>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h</a:t>
            </a:r>
          </a:p>
        </p:txBody>
      </p:sp>
      <p:sp>
        <p:nvSpPr>
          <p:cNvPr id="230" name="Oval 229">
            <a:extLst>
              <a:ext uri="{FF2B5EF4-FFF2-40B4-BE49-F238E27FC236}">
                <a16:creationId xmlns:a16="http://schemas.microsoft.com/office/drawing/2014/main" id="{925E4C0F-7424-DB11-25D2-A5B73A1ECA76}"/>
              </a:ext>
            </a:extLst>
          </p:cNvPr>
          <p:cNvSpPr/>
          <p:nvPr/>
        </p:nvSpPr>
        <p:spPr>
          <a:xfrm>
            <a:off x="4813300" y="511333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a</a:t>
            </a:r>
          </a:p>
        </p:txBody>
      </p:sp>
      <p:sp>
        <p:nvSpPr>
          <p:cNvPr id="232" name="correct 1">
            <a:extLst>
              <a:ext uri="{FF2B5EF4-FFF2-40B4-BE49-F238E27FC236}">
                <a16:creationId xmlns:a16="http://schemas.microsoft.com/office/drawing/2014/main" id="{601AEC61-D7AD-553F-D45A-57F9F55566FC}"/>
              </a:ext>
            </a:extLst>
          </p:cNvPr>
          <p:cNvSpPr/>
          <p:nvPr/>
        </p:nvSpPr>
        <p:spPr>
          <a:xfrm>
            <a:off x="5789613" y="30797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s</a:t>
            </a:r>
          </a:p>
        </p:txBody>
      </p:sp>
      <p:sp>
        <p:nvSpPr>
          <p:cNvPr id="233" name="Oval 232">
            <a:extLst>
              <a:ext uri="{FF2B5EF4-FFF2-40B4-BE49-F238E27FC236}">
                <a16:creationId xmlns:a16="http://schemas.microsoft.com/office/drawing/2014/main" id="{236E565F-D411-91D9-4AFD-823DA748B9C4}"/>
              </a:ext>
            </a:extLst>
          </p:cNvPr>
          <p:cNvSpPr/>
          <p:nvPr/>
        </p:nvSpPr>
        <p:spPr>
          <a:xfrm>
            <a:off x="5773738" y="417353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t</a:t>
            </a:r>
          </a:p>
        </p:txBody>
      </p:sp>
      <p:sp>
        <p:nvSpPr>
          <p:cNvPr id="234" name="Oval 233">
            <a:extLst>
              <a:ext uri="{FF2B5EF4-FFF2-40B4-BE49-F238E27FC236}">
                <a16:creationId xmlns:a16="http://schemas.microsoft.com/office/drawing/2014/main" id="{8B2D2130-F254-A555-3205-175392476C2B}"/>
              </a:ext>
            </a:extLst>
          </p:cNvPr>
          <p:cNvSpPr/>
          <p:nvPr/>
        </p:nvSpPr>
        <p:spPr>
          <a:xfrm>
            <a:off x="5708650" y="2092325"/>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y</a:t>
            </a:r>
          </a:p>
        </p:txBody>
      </p:sp>
      <p:sp>
        <p:nvSpPr>
          <p:cNvPr id="235" name="Oval 234">
            <a:extLst>
              <a:ext uri="{FF2B5EF4-FFF2-40B4-BE49-F238E27FC236}">
                <a16:creationId xmlns:a16="http://schemas.microsoft.com/office/drawing/2014/main" id="{81E60505-B846-53F9-3EE1-BC2830791F81}"/>
              </a:ext>
            </a:extLst>
          </p:cNvPr>
          <p:cNvSpPr/>
          <p:nvPr/>
        </p:nvSpPr>
        <p:spPr>
          <a:xfrm>
            <a:off x="5713413" y="51498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e</a:t>
            </a:r>
          </a:p>
        </p:txBody>
      </p:sp>
      <p:sp>
        <p:nvSpPr>
          <p:cNvPr id="237" name="correct 1">
            <a:extLst>
              <a:ext uri="{FF2B5EF4-FFF2-40B4-BE49-F238E27FC236}">
                <a16:creationId xmlns:a16="http://schemas.microsoft.com/office/drawing/2014/main" id="{98336A64-45A5-B831-AB5C-1E4A8E4BED11}"/>
              </a:ext>
            </a:extLst>
          </p:cNvPr>
          <p:cNvSpPr/>
          <p:nvPr/>
        </p:nvSpPr>
        <p:spPr>
          <a:xfrm>
            <a:off x="6757988" y="2060575"/>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u</a:t>
            </a:r>
          </a:p>
        </p:txBody>
      </p:sp>
      <p:sp>
        <p:nvSpPr>
          <p:cNvPr id="238" name="Oval 237">
            <a:extLst>
              <a:ext uri="{FF2B5EF4-FFF2-40B4-BE49-F238E27FC236}">
                <a16:creationId xmlns:a16="http://schemas.microsoft.com/office/drawing/2014/main" id="{AEF4AED4-95E3-6F31-7642-A5028157E260}"/>
              </a:ext>
            </a:extLst>
          </p:cNvPr>
          <p:cNvSpPr/>
          <p:nvPr/>
        </p:nvSpPr>
        <p:spPr>
          <a:xfrm>
            <a:off x="6738938" y="30797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o</a:t>
            </a:r>
          </a:p>
        </p:txBody>
      </p:sp>
      <p:sp>
        <p:nvSpPr>
          <p:cNvPr id="239" name="Oval 238">
            <a:extLst>
              <a:ext uri="{FF2B5EF4-FFF2-40B4-BE49-F238E27FC236}">
                <a16:creationId xmlns:a16="http://schemas.microsoft.com/office/drawing/2014/main" id="{1DF08B4B-B380-F371-8D54-0DC84AC3E8DF}"/>
              </a:ext>
            </a:extLst>
          </p:cNvPr>
          <p:cNvSpPr/>
          <p:nvPr/>
        </p:nvSpPr>
        <p:spPr>
          <a:xfrm>
            <a:off x="6715125" y="417830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e</a:t>
            </a:r>
          </a:p>
        </p:txBody>
      </p:sp>
      <p:sp>
        <p:nvSpPr>
          <p:cNvPr id="240" name="Oval 239">
            <a:extLst>
              <a:ext uri="{FF2B5EF4-FFF2-40B4-BE49-F238E27FC236}">
                <a16:creationId xmlns:a16="http://schemas.microsoft.com/office/drawing/2014/main" id="{85BE3124-1CA8-CFCA-7C91-BE5FDCD67A92}"/>
              </a:ext>
            </a:extLst>
          </p:cNvPr>
          <p:cNvSpPr/>
          <p:nvPr/>
        </p:nvSpPr>
        <p:spPr>
          <a:xfrm>
            <a:off x="6745288" y="518160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l</a:t>
            </a:r>
          </a:p>
        </p:txBody>
      </p:sp>
      <p:sp>
        <p:nvSpPr>
          <p:cNvPr id="242" name="correct 1">
            <a:extLst>
              <a:ext uri="{FF2B5EF4-FFF2-40B4-BE49-F238E27FC236}">
                <a16:creationId xmlns:a16="http://schemas.microsoft.com/office/drawing/2014/main" id="{DF6BBC21-F055-1087-6ECD-48D16A2B1A0F}"/>
              </a:ext>
            </a:extLst>
          </p:cNvPr>
          <p:cNvSpPr/>
          <p:nvPr/>
        </p:nvSpPr>
        <p:spPr>
          <a:xfrm>
            <a:off x="7726363" y="41465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r</a:t>
            </a:r>
          </a:p>
        </p:txBody>
      </p:sp>
      <p:sp>
        <p:nvSpPr>
          <p:cNvPr id="243" name="Oval 242">
            <a:extLst>
              <a:ext uri="{FF2B5EF4-FFF2-40B4-BE49-F238E27FC236}">
                <a16:creationId xmlns:a16="http://schemas.microsoft.com/office/drawing/2014/main" id="{5731E753-D3F1-6228-1D07-005B30D9FE61}"/>
              </a:ext>
            </a:extLst>
          </p:cNvPr>
          <p:cNvSpPr/>
          <p:nvPr/>
        </p:nvSpPr>
        <p:spPr>
          <a:xfrm>
            <a:off x="7702550" y="30797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m</a:t>
            </a:r>
          </a:p>
        </p:txBody>
      </p:sp>
      <p:sp>
        <p:nvSpPr>
          <p:cNvPr id="244" name="Oval 243">
            <a:extLst>
              <a:ext uri="{FF2B5EF4-FFF2-40B4-BE49-F238E27FC236}">
                <a16:creationId xmlns:a16="http://schemas.microsoft.com/office/drawing/2014/main" id="{1F3B097F-EF4F-F718-003B-6FE5E269A32A}"/>
              </a:ext>
            </a:extLst>
          </p:cNvPr>
          <p:cNvSpPr/>
          <p:nvPr/>
        </p:nvSpPr>
        <p:spPr>
          <a:xfrm>
            <a:off x="7683500" y="21018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f</a:t>
            </a:r>
          </a:p>
        </p:txBody>
      </p:sp>
      <p:sp>
        <p:nvSpPr>
          <p:cNvPr id="245" name="Oval 244">
            <a:extLst>
              <a:ext uri="{FF2B5EF4-FFF2-40B4-BE49-F238E27FC236}">
                <a16:creationId xmlns:a16="http://schemas.microsoft.com/office/drawing/2014/main" id="{19E23C0E-85AC-91FE-C887-8DF48C603803}"/>
              </a:ext>
            </a:extLst>
          </p:cNvPr>
          <p:cNvSpPr/>
          <p:nvPr/>
        </p:nvSpPr>
        <p:spPr>
          <a:xfrm>
            <a:off x="7688263" y="51498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e</a:t>
            </a:r>
          </a:p>
        </p:txBody>
      </p:sp>
      <p:sp>
        <p:nvSpPr>
          <p:cNvPr id="247" name="correct 1">
            <a:extLst>
              <a:ext uri="{FF2B5EF4-FFF2-40B4-BE49-F238E27FC236}">
                <a16:creationId xmlns:a16="http://schemas.microsoft.com/office/drawing/2014/main" id="{22CEF623-50D9-7907-EA2D-C1817CF34C1F}"/>
              </a:ext>
            </a:extLst>
          </p:cNvPr>
          <p:cNvSpPr/>
          <p:nvPr/>
        </p:nvSpPr>
        <p:spPr>
          <a:xfrm>
            <a:off x="8650288" y="313213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e</a:t>
            </a:r>
          </a:p>
        </p:txBody>
      </p:sp>
      <p:sp>
        <p:nvSpPr>
          <p:cNvPr id="248" name="Oval 247">
            <a:extLst>
              <a:ext uri="{FF2B5EF4-FFF2-40B4-BE49-F238E27FC236}">
                <a16:creationId xmlns:a16="http://schemas.microsoft.com/office/drawing/2014/main" id="{21401D4C-72BE-136C-6077-BCC56BCA785B}"/>
              </a:ext>
            </a:extLst>
          </p:cNvPr>
          <p:cNvSpPr/>
          <p:nvPr/>
        </p:nvSpPr>
        <p:spPr>
          <a:xfrm>
            <a:off x="8623300" y="417353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l</a:t>
            </a:r>
          </a:p>
        </p:txBody>
      </p:sp>
      <p:sp>
        <p:nvSpPr>
          <p:cNvPr id="249" name="Oval 248">
            <a:extLst>
              <a:ext uri="{FF2B5EF4-FFF2-40B4-BE49-F238E27FC236}">
                <a16:creationId xmlns:a16="http://schemas.microsoft.com/office/drawing/2014/main" id="{D584BED8-E299-CF9C-3DC4-F57A97499703}"/>
              </a:ext>
            </a:extLst>
          </p:cNvPr>
          <p:cNvSpPr/>
          <p:nvPr/>
        </p:nvSpPr>
        <p:spPr>
          <a:xfrm>
            <a:off x="8688388" y="209073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o</a:t>
            </a:r>
          </a:p>
        </p:txBody>
      </p:sp>
      <p:sp>
        <p:nvSpPr>
          <p:cNvPr id="250" name="Oval 249">
            <a:extLst>
              <a:ext uri="{FF2B5EF4-FFF2-40B4-BE49-F238E27FC236}">
                <a16:creationId xmlns:a16="http://schemas.microsoft.com/office/drawing/2014/main" id="{A8CB0DF1-F123-767A-EC4B-235BA9AAC01C}"/>
              </a:ext>
            </a:extLst>
          </p:cNvPr>
          <p:cNvSpPr/>
          <p:nvPr/>
        </p:nvSpPr>
        <p:spPr>
          <a:xfrm>
            <a:off x="8675688" y="514985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a:solidFill>
                  <a:schemeClr val="tx1"/>
                </a:solidFill>
              </a:rPr>
              <a:t>f</a:t>
            </a:r>
          </a:p>
        </p:txBody>
      </p:sp>
      <p:sp>
        <p:nvSpPr>
          <p:cNvPr id="15394" name="Rectangle 53">
            <a:extLst>
              <a:ext uri="{FF2B5EF4-FFF2-40B4-BE49-F238E27FC236}">
                <a16:creationId xmlns:a16="http://schemas.microsoft.com/office/drawing/2014/main" id="{B4930A42-58BB-ADD9-0903-D11351B1DFE0}"/>
              </a:ext>
            </a:extLst>
          </p:cNvPr>
          <p:cNvSpPr>
            <a:spLocks noChangeArrowheads="1"/>
          </p:cNvSpPr>
          <p:nvPr/>
        </p:nvSpPr>
        <p:spPr bwMode="auto">
          <a:xfrm>
            <a:off x="2073275" y="842963"/>
            <a:ext cx="6084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nSpc>
                <a:spcPct val="100000"/>
              </a:lnSpc>
              <a:spcBef>
                <a:spcPct val="0"/>
              </a:spcBef>
              <a:buFontTx/>
              <a:buNone/>
            </a:pPr>
            <a:r>
              <a:rPr lang="en-GB" altLang="en-US" sz="2000" b="1">
                <a:solidFill>
                  <a:schemeClr val="tx1"/>
                </a:solidFill>
              </a:rPr>
              <a:t>Clue: </a:t>
            </a:r>
            <a:r>
              <a:rPr lang="en-GB" altLang="en-US" sz="2000">
                <a:solidFill>
                  <a:schemeClr val="tx1"/>
                </a:solidFill>
              </a:rPr>
              <a:t>the time when you are not at work or school. </a:t>
            </a:r>
          </a:p>
        </p:txBody>
      </p:sp>
      <p:sp>
        <p:nvSpPr>
          <p:cNvPr id="210" name="Rectangle 1">
            <a:extLst>
              <a:ext uri="{FF2B5EF4-FFF2-40B4-BE49-F238E27FC236}">
                <a16:creationId xmlns:a16="http://schemas.microsoft.com/office/drawing/2014/main" id="{B81A1171-C19C-851F-85EC-8133D6D0DC06}"/>
              </a:ext>
            </a:extLst>
          </p:cNvPr>
          <p:cNvSpPr>
            <a:spLocks noChangeArrowheads="1"/>
          </p:cNvSpPr>
          <p:nvPr/>
        </p:nvSpPr>
        <p:spPr bwMode="auto">
          <a:xfrm>
            <a:off x="2109789" y="3349001"/>
            <a:ext cx="7983537" cy="1015663"/>
          </a:xfrm>
          <a:prstGeom prst="rect">
            <a:avLst/>
          </a:prstGeom>
          <a:solidFill>
            <a:srgbClr val="EB86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gn="ctr" eaLnBrk="1" hangingPunct="1">
              <a:lnSpc>
                <a:spcPct val="100000"/>
              </a:lnSpc>
              <a:spcBef>
                <a:spcPct val="0"/>
              </a:spcBef>
              <a:buFontTx/>
              <a:buNone/>
            </a:pPr>
            <a:r>
              <a:rPr lang="en-GB" altLang="en-US" sz="3600" b="1">
                <a:solidFill>
                  <a:srgbClr val="FFFFFF"/>
                </a:solidFill>
              </a:rPr>
              <a:t>Incorrect Letter! </a:t>
            </a:r>
          </a:p>
          <a:p>
            <a:pPr algn="ctr" eaLnBrk="1" hangingPunct="1">
              <a:lnSpc>
                <a:spcPct val="100000"/>
              </a:lnSpc>
              <a:spcBef>
                <a:spcPct val="0"/>
              </a:spcBef>
              <a:buFontTx/>
              <a:buNone/>
            </a:pPr>
            <a:r>
              <a:rPr lang="en-GB" altLang="en-US" sz="2400">
                <a:solidFill>
                  <a:srgbClr val="FFFFFF"/>
                </a:solidFill>
              </a:rPr>
              <a:t>Please wait five seconds</a:t>
            </a:r>
          </a:p>
        </p:txBody>
      </p:sp>
      <p:sp>
        <p:nvSpPr>
          <p:cNvPr id="292" name="Start">
            <a:extLst>
              <a:ext uri="{FF2B5EF4-FFF2-40B4-BE49-F238E27FC236}">
                <a16:creationId xmlns:a16="http://schemas.microsoft.com/office/drawing/2014/main" id="{DA76A954-C268-979B-AF00-29BF19BFCF9B}"/>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Start</a:t>
            </a:r>
          </a:p>
        </p:txBody>
      </p:sp>
      <p:sp>
        <p:nvSpPr>
          <p:cNvPr id="293" name="Start">
            <a:extLst>
              <a:ext uri="{FF2B5EF4-FFF2-40B4-BE49-F238E27FC236}">
                <a16:creationId xmlns:a16="http://schemas.microsoft.com/office/drawing/2014/main" id="{0F2FACD5-B7EC-AB4F-1BF2-8A39BFE272E6}"/>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1:00</a:t>
            </a:r>
          </a:p>
        </p:txBody>
      </p:sp>
      <p:sp>
        <p:nvSpPr>
          <p:cNvPr id="294" name="60">
            <a:extLst>
              <a:ext uri="{FF2B5EF4-FFF2-40B4-BE49-F238E27FC236}">
                <a16:creationId xmlns:a16="http://schemas.microsoft.com/office/drawing/2014/main" id="{2EB8F476-EE30-16D7-2E4A-5334A4C788DA}"/>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1:00</a:t>
            </a:r>
          </a:p>
        </p:txBody>
      </p:sp>
      <p:sp>
        <p:nvSpPr>
          <p:cNvPr id="295" name="59">
            <a:extLst>
              <a:ext uri="{FF2B5EF4-FFF2-40B4-BE49-F238E27FC236}">
                <a16:creationId xmlns:a16="http://schemas.microsoft.com/office/drawing/2014/main" id="{2520EDC2-5A1B-2EEF-5E90-F0CBEB10A86A}"/>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0:59</a:t>
            </a:r>
          </a:p>
        </p:txBody>
      </p:sp>
      <p:sp>
        <p:nvSpPr>
          <p:cNvPr id="296" name="58">
            <a:extLst>
              <a:ext uri="{FF2B5EF4-FFF2-40B4-BE49-F238E27FC236}">
                <a16:creationId xmlns:a16="http://schemas.microsoft.com/office/drawing/2014/main" id="{F9C2A474-DEEE-CC82-ABD6-2D19D842B01D}"/>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0:58</a:t>
            </a:r>
          </a:p>
        </p:txBody>
      </p:sp>
      <p:sp>
        <p:nvSpPr>
          <p:cNvPr id="297" name="57">
            <a:extLst>
              <a:ext uri="{FF2B5EF4-FFF2-40B4-BE49-F238E27FC236}">
                <a16:creationId xmlns:a16="http://schemas.microsoft.com/office/drawing/2014/main" id="{3CE54DF1-A6B0-A80B-7ED9-35CFDE0DF6CC}"/>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0:57</a:t>
            </a:r>
          </a:p>
        </p:txBody>
      </p:sp>
      <p:sp>
        <p:nvSpPr>
          <p:cNvPr id="298" name="56">
            <a:extLst>
              <a:ext uri="{FF2B5EF4-FFF2-40B4-BE49-F238E27FC236}">
                <a16:creationId xmlns:a16="http://schemas.microsoft.com/office/drawing/2014/main" id="{FD5C0502-E2BE-96C2-12B5-6A5CF6D6D2BB}"/>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0:56</a:t>
            </a:r>
          </a:p>
        </p:txBody>
      </p:sp>
      <p:sp>
        <p:nvSpPr>
          <p:cNvPr id="299" name="55">
            <a:extLst>
              <a:ext uri="{FF2B5EF4-FFF2-40B4-BE49-F238E27FC236}">
                <a16:creationId xmlns:a16="http://schemas.microsoft.com/office/drawing/2014/main" id="{4DD9F34D-CC0F-82FB-C468-2A4F2AA14799}"/>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0:55</a:t>
            </a:r>
          </a:p>
        </p:txBody>
      </p:sp>
      <p:sp>
        <p:nvSpPr>
          <p:cNvPr id="300" name="54">
            <a:extLst>
              <a:ext uri="{FF2B5EF4-FFF2-40B4-BE49-F238E27FC236}">
                <a16:creationId xmlns:a16="http://schemas.microsoft.com/office/drawing/2014/main" id="{7149BD41-5D5B-043D-0E4C-96AB592C426B}"/>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0:54</a:t>
            </a:r>
          </a:p>
        </p:txBody>
      </p:sp>
      <p:sp>
        <p:nvSpPr>
          <p:cNvPr id="301" name="53">
            <a:extLst>
              <a:ext uri="{FF2B5EF4-FFF2-40B4-BE49-F238E27FC236}">
                <a16:creationId xmlns:a16="http://schemas.microsoft.com/office/drawing/2014/main" id="{ECBBEA0C-4A31-3C8F-55D9-FA9EAD7804CF}"/>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0:53</a:t>
            </a:r>
          </a:p>
        </p:txBody>
      </p:sp>
      <p:sp>
        <p:nvSpPr>
          <p:cNvPr id="302" name="52">
            <a:extLst>
              <a:ext uri="{FF2B5EF4-FFF2-40B4-BE49-F238E27FC236}">
                <a16:creationId xmlns:a16="http://schemas.microsoft.com/office/drawing/2014/main" id="{C15F7A9A-62DE-E90F-FE79-FFAE597051EF}"/>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0:52</a:t>
            </a:r>
          </a:p>
        </p:txBody>
      </p:sp>
      <p:sp>
        <p:nvSpPr>
          <p:cNvPr id="303" name="51">
            <a:extLst>
              <a:ext uri="{FF2B5EF4-FFF2-40B4-BE49-F238E27FC236}">
                <a16:creationId xmlns:a16="http://schemas.microsoft.com/office/drawing/2014/main" id="{F8561784-68F8-E507-DCCD-18FE65E41D23}"/>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0:51</a:t>
            </a:r>
          </a:p>
        </p:txBody>
      </p:sp>
      <p:sp>
        <p:nvSpPr>
          <p:cNvPr id="304" name="50">
            <a:extLst>
              <a:ext uri="{FF2B5EF4-FFF2-40B4-BE49-F238E27FC236}">
                <a16:creationId xmlns:a16="http://schemas.microsoft.com/office/drawing/2014/main" id="{4DD7926B-5DCF-D906-486C-0B3F6DBBD079}"/>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0:50</a:t>
            </a:r>
          </a:p>
        </p:txBody>
      </p:sp>
      <p:sp>
        <p:nvSpPr>
          <p:cNvPr id="305" name="49">
            <a:extLst>
              <a:ext uri="{FF2B5EF4-FFF2-40B4-BE49-F238E27FC236}">
                <a16:creationId xmlns:a16="http://schemas.microsoft.com/office/drawing/2014/main" id="{C2068676-1103-D20C-ABD2-3FEC0BA82B80}"/>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0:49</a:t>
            </a:r>
          </a:p>
        </p:txBody>
      </p:sp>
      <p:sp>
        <p:nvSpPr>
          <p:cNvPr id="306" name="48">
            <a:extLst>
              <a:ext uri="{FF2B5EF4-FFF2-40B4-BE49-F238E27FC236}">
                <a16:creationId xmlns:a16="http://schemas.microsoft.com/office/drawing/2014/main" id="{364FC688-C927-86D1-F442-1FDE48A552C8}"/>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0:48</a:t>
            </a:r>
          </a:p>
        </p:txBody>
      </p:sp>
      <p:sp>
        <p:nvSpPr>
          <p:cNvPr id="307" name="47">
            <a:extLst>
              <a:ext uri="{FF2B5EF4-FFF2-40B4-BE49-F238E27FC236}">
                <a16:creationId xmlns:a16="http://schemas.microsoft.com/office/drawing/2014/main" id="{9E69F5D1-4487-CCAE-A119-EAA48F257721}"/>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0:47</a:t>
            </a:r>
          </a:p>
        </p:txBody>
      </p:sp>
      <p:sp>
        <p:nvSpPr>
          <p:cNvPr id="308" name="46">
            <a:extLst>
              <a:ext uri="{FF2B5EF4-FFF2-40B4-BE49-F238E27FC236}">
                <a16:creationId xmlns:a16="http://schemas.microsoft.com/office/drawing/2014/main" id="{6C0F7E6B-8D2D-9B15-016A-398233ACE914}"/>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0:46</a:t>
            </a:r>
          </a:p>
        </p:txBody>
      </p:sp>
      <p:sp>
        <p:nvSpPr>
          <p:cNvPr id="309" name="45">
            <a:extLst>
              <a:ext uri="{FF2B5EF4-FFF2-40B4-BE49-F238E27FC236}">
                <a16:creationId xmlns:a16="http://schemas.microsoft.com/office/drawing/2014/main" id="{933EDAAA-7925-EEBF-CE3D-065E18DA0CE7}"/>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0:45</a:t>
            </a:r>
          </a:p>
        </p:txBody>
      </p:sp>
      <p:sp>
        <p:nvSpPr>
          <p:cNvPr id="310" name="44">
            <a:extLst>
              <a:ext uri="{FF2B5EF4-FFF2-40B4-BE49-F238E27FC236}">
                <a16:creationId xmlns:a16="http://schemas.microsoft.com/office/drawing/2014/main" id="{E4A777FB-4529-EC36-46E6-EAD150F3FB19}"/>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0:44</a:t>
            </a:r>
          </a:p>
        </p:txBody>
      </p:sp>
      <p:sp>
        <p:nvSpPr>
          <p:cNvPr id="311" name="43">
            <a:extLst>
              <a:ext uri="{FF2B5EF4-FFF2-40B4-BE49-F238E27FC236}">
                <a16:creationId xmlns:a16="http://schemas.microsoft.com/office/drawing/2014/main" id="{C7784DF9-2CEC-E0C9-EC1A-E3F29D9B2E68}"/>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0:43</a:t>
            </a:r>
          </a:p>
        </p:txBody>
      </p:sp>
      <p:sp>
        <p:nvSpPr>
          <p:cNvPr id="312" name="42">
            <a:extLst>
              <a:ext uri="{FF2B5EF4-FFF2-40B4-BE49-F238E27FC236}">
                <a16:creationId xmlns:a16="http://schemas.microsoft.com/office/drawing/2014/main" id="{BDF21B34-3A7E-5C70-D8CB-70B0B947F50B}"/>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0:42</a:t>
            </a:r>
          </a:p>
        </p:txBody>
      </p:sp>
      <p:sp>
        <p:nvSpPr>
          <p:cNvPr id="313" name="41">
            <a:extLst>
              <a:ext uri="{FF2B5EF4-FFF2-40B4-BE49-F238E27FC236}">
                <a16:creationId xmlns:a16="http://schemas.microsoft.com/office/drawing/2014/main" id="{7223A883-668F-6456-0AC0-788FC6DC6F3D}"/>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0:41</a:t>
            </a:r>
          </a:p>
        </p:txBody>
      </p:sp>
      <p:sp>
        <p:nvSpPr>
          <p:cNvPr id="314" name="40">
            <a:extLst>
              <a:ext uri="{FF2B5EF4-FFF2-40B4-BE49-F238E27FC236}">
                <a16:creationId xmlns:a16="http://schemas.microsoft.com/office/drawing/2014/main" id="{C40E5DDC-5D06-E4A4-030D-51D1792E3007}"/>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0:40</a:t>
            </a:r>
          </a:p>
        </p:txBody>
      </p:sp>
      <p:sp>
        <p:nvSpPr>
          <p:cNvPr id="315" name="40">
            <a:extLst>
              <a:ext uri="{FF2B5EF4-FFF2-40B4-BE49-F238E27FC236}">
                <a16:creationId xmlns:a16="http://schemas.microsoft.com/office/drawing/2014/main" id="{FE67D2F0-63CA-0004-6C9E-50580FBA21C3}"/>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0:39</a:t>
            </a:r>
          </a:p>
        </p:txBody>
      </p:sp>
      <p:sp>
        <p:nvSpPr>
          <p:cNvPr id="316" name="40">
            <a:extLst>
              <a:ext uri="{FF2B5EF4-FFF2-40B4-BE49-F238E27FC236}">
                <a16:creationId xmlns:a16="http://schemas.microsoft.com/office/drawing/2014/main" id="{30599045-2299-B9AB-2C99-C57F70757851}"/>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0:38</a:t>
            </a:r>
          </a:p>
        </p:txBody>
      </p:sp>
      <p:sp>
        <p:nvSpPr>
          <p:cNvPr id="317" name="40">
            <a:extLst>
              <a:ext uri="{FF2B5EF4-FFF2-40B4-BE49-F238E27FC236}">
                <a16:creationId xmlns:a16="http://schemas.microsoft.com/office/drawing/2014/main" id="{235148D5-0A96-121A-19DF-C3C84AD3C9FD}"/>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0:37</a:t>
            </a:r>
          </a:p>
        </p:txBody>
      </p:sp>
      <p:sp>
        <p:nvSpPr>
          <p:cNvPr id="318" name="40">
            <a:extLst>
              <a:ext uri="{FF2B5EF4-FFF2-40B4-BE49-F238E27FC236}">
                <a16:creationId xmlns:a16="http://schemas.microsoft.com/office/drawing/2014/main" id="{2DF6B64E-25F1-18E9-195D-0FC504103467}"/>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0:36</a:t>
            </a:r>
          </a:p>
        </p:txBody>
      </p:sp>
      <p:sp>
        <p:nvSpPr>
          <p:cNvPr id="319" name="40">
            <a:extLst>
              <a:ext uri="{FF2B5EF4-FFF2-40B4-BE49-F238E27FC236}">
                <a16:creationId xmlns:a16="http://schemas.microsoft.com/office/drawing/2014/main" id="{FD6507CB-9082-29A6-B9B7-13964B5BC80E}"/>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0:35</a:t>
            </a:r>
          </a:p>
        </p:txBody>
      </p:sp>
      <p:sp>
        <p:nvSpPr>
          <p:cNvPr id="320" name="40">
            <a:extLst>
              <a:ext uri="{FF2B5EF4-FFF2-40B4-BE49-F238E27FC236}">
                <a16:creationId xmlns:a16="http://schemas.microsoft.com/office/drawing/2014/main" id="{7FC15EC5-26F8-4226-E9E1-38F9524C9774}"/>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0:34</a:t>
            </a:r>
          </a:p>
        </p:txBody>
      </p:sp>
      <p:sp>
        <p:nvSpPr>
          <p:cNvPr id="321" name="40">
            <a:extLst>
              <a:ext uri="{FF2B5EF4-FFF2-40B4-BE49-F238E27FC236}">
                <a16:creationId xmlns:a16="http://schemas.microsoft.com/office/drawing/2014/main" id="{5E5370BA-A6FD-253E-914F-15C3BCBB5A47}"/>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0:33</a:t>
            </a:r>
          </a:p>
        </p:txBody>
      </p:sp>
      <p:sp>
        <p:nvSpPr>
          <p:cNvPr id="322" name="40">
            <a:extLst>
              <a:ext uri="{FF2B5EF4-FFF2-40B4-BE49-F238E27FC236}">
                <a16:creationId xmlns:a16="http://schemas.microsoft.com/office/drawing/2014/main" id="{2E537658-D5CC-35B4-FA1C-B6C2E16C167C}"/>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0:32</a:t>
            </a:r>
          </a:p>
        </p:txBody>
      </p:sp>
      <p:sp>
        <p:nvSpPr>
          <p:cNvPr id="323" name="40">
            <a:extLst>
              <a:ext uri="{FF2B5EF4-FFF2-40B4-BE49-F238E27FC236}">
                <a16:creationId xmlns:a16="http://schemas.microsoft.com/office/drawing/2014/main" id="{C17569CE-5781-2942-B919-B7187B790C93}"/>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0:31</a:t>
            </a:r>
          </a:p>
        </p:txBody>
      </p:sp>
      <p:sp>
        <p:nvSpPr>
          <p:cNvPr id="324" name="40">
            <a:extLst>
              <a:ext uri="{FF2B5EF4-FFF2-40B4-BE49-F238E27FC236}">
                <a16:creationId xmlns:a16="http://schemas.microsoft.com/office/drawing/2014/main" id="{FBE3EE07-A9AE-A60C-DC5A-D398BDD8B4FB}"/>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0:30</a:t>
            </a:r>
          </a:p>
        </p:txBody>
      </p:sp>
      <p:sp>
        <p:nvSpPr>
          <p:cNvPr id="325" name="40">
            <a:extLst>
              <a:ext uri="{FF2B5EF4-FFF2-40B4-BE49-F238E27FC236}">
                <a16:creationId xmlns:a16="http://schemas.microsoft.com/office/drawing/2014/main" id="{88715253-8F0C-6553-BE48-BAF599084C75}"/>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0:29</a:t>
            </a:r>
          </a:p>
        </p:txBody>
      </p:sp>
      <p:sp>
        <p:nvSpPr>
          <p:cNvPr id="326" name="40">
            <a:extLst>
              <a:ext uri="{FF2B5EF4-FFF2-40B4-BE49-F238E27FC236}">
                <a16:creationId xmlns:a16="http://schemas.microsoft.com/office/drawing/2014/main" id="{370D4EEF-830D-53DD-E54D-993A6A33C208}"/>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0:28</a:t>
            </a:r>
          </a:p>
        </p:txBody>
      </p:sp>
      <p:sp>
        <p:nvSpPr>
          <p:cNvPr id="327" name="40">
            <a:extLst>
              <a:ext uri="{FF2B5EF4-FFF2-40B4-BE49-F238E27FC236}">
                <a16:creationId xmlns:a16="http://schemas.microsoft.com/office/drawing/2014/main" id="{34401CAF-C6B7-8F12-FEC8-8672BCEBCB0A}"/>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0:27</a:t>
            </a:r>
          </a:p>
        </p:txBody>
      </p:sp>
      <p:sp>
        <p:nvSpPr>
          <p:cNvPr id="328" name="40">
            <a:extLst>
              <a:ext uri="{FF2B5EF4-FFF2-40B4-BE49-F238E27FC236}">
                <a16:creationId xmlns:a16="http://schemas.microsoft.com/office/drawing/2014/main" id="{C5201184-078D-EC83-1AC5-84AF27FC5583}"/>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0:26</a:t>
            </a:r>
          </a:p>
        </p:txBody>
      </p:sp>
      <p:sp>
        <p:nvSpPr>
          <p:cNvPr id="329" name="40">
            <a:extLst>
              <a:ext uri="{FF2B5EF4-FFF2-40B4-BE49-F238E27FC236}">
                <a16:creationId xmlns:a16="http://schemas.microsoft.com/office/drawing/2014/main" id="{7B402D12-295D-86D7-C940-E2F609CC7238}"/>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0:25</a:t>
            </a:r>
          </a:p>
        </p:txBody>
      </p:sp>
      <p:sp>
        <p:nvSpPr>
          <p:cNvPr id="330" name="40">
            <a:extLst>
              <a:ext uri="{FF2B5EF4-FFF2-40B4-BE49-F238E27FC236}">
                <a16:creationId xmlns:a16="http://schemas.microsoft.com/office/drawing/2014/main" id="{0923FCB1-DAD0-8D3E-3196-1D9059D60D9D}"/>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0:24</a:t>
            </a:r>
          </a:p>
        </p:txBody>
      </p:sp>
      <p:sp>
        <p:nvSpPr>
          <p:cNvPr id="331" name="40">
            <a:extLst>
              <a:ext uri="{FF2B5EF4-FFF2-40B4-BE49-F238E27FC236}">
                <a16:creationId xmlns:a16="http://schemas.microsoft.com/office/drawing/2014/main" id="{B798E0C5-E5F9-25CF-67E9-C473E1DB6A34}"/>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0:23</a:t>
            </a:r>
          </a:p>
        </p:txBody>
      </p:sp>
      <p:sp>
        <p:nvSpPr>
          <p:cNvPr id="332" name="40">
            <a:extLst>
              <a:ext uri="{FF2B5EF4-FFF2-40B4-BE49-F238E27FC236}">
                <a16:creationId xmlns:a16="http://schemas.microsoft.com/office/drawing/2014/main" id="{00B42E3D-7786-9E44-69CA-97CF5687639F}"/>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0:22</a:t>
            </a:r>
          </a:p>
        </p:txBody>
      </p:sp>
      <p:sp>
        <p:nvSpPr>
          <p:cNvPr id="333" name="40">
            <a:extLst>
              <a:ext uri="{FF2B5EF4-FFF2-40B4-BE49-F238E27FC236}">
                <a16:creationId xmlns:a16="http://schemas.microsoft.com/office/drawing/2014/main" id="{8ED448F9-C6AD-85F6-F0B1-B3CCE3A40E5A}"/>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0:21</a:t>
            </a:r>
          </a:p>
        </p:txBody>
      </p:sp>
      <p:sp>
        <p:nvSpPr>
          <p:cNvPr id="334" name="40">
            <a:extLst>
              <a:ext uri="{FF2B5EF4-FFF2-40B4-BE49-F238E27FC236}">
                <a16:creationId xmlns:a16="http://schemas.microsoft.com/office/drawing/2014/main" id="{592E7DD2-1FAC-ED74-2AE4-DEFD9DEEFB57}"/>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0:20</a:t>
            </a:r>
          </a:p>
        </p:txBody>
      </p:sp>
      <p:sp>
        <p:nvSpPr>
          <p:cNvPr id="335" name="40">
            <a:extLst>
              <a:ext uri="{FF2B5EF4-FFF2-40B4-BE49-F238E27FC236}">
                <a16:creationId xmlns:a16="http://schemas.microsoft.com/office/drawing/2014/main" id="{B8973819-9C86-DFA2-E380-D0C5BC3C0BBA}"/>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0:19</a:t>
            </a:r>
          </a:p>
        </p:txBody>
      </p:sp>
      <p:sp>
        <p:nvSpPr>
          <p:cNvPr id="336" name="40">
            <a:extLst>
              <a:ext uri="{FF2B5EF4-FFF2-40B4-BE49-F238E27FC236}">
                <a16:creationId xmlns:a16="http://schemas.microsoft.com/office/drawing/2014/main" id="{2B02B98B-FF3D-3863-144A-2BAB4A17DA57}"/>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0:18</a:t>
            </a:r>
          </a:p>
        </p:txBody>
      </p:sp>
      <p:sp>
        <p:nvSpPr>
          <p:cNvPr id="337" name="40">
            <a:extLst>
              <a:ext uri="{FF2B5EF4-FFF2-40B4-BE49-F238E27FC236}">
                <a16:creationId xmlns:a16="http://schemas.microsoft.com/office/drawing/2014/main" id="{2AB4DBF0-114D-8A75-55AE-3E3084585E06}"/>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0:17</a:t>
            </a:r>
          </a:p>
        </p:txBody>
      </p:sp>
      <p:sp>
        <p:nvSpPr>
          <p:cNvPr id="338" name="40">
            <a:extLst>
              <a:ext uri="{FF2B5EF4-FFF2-40B4-BE49-F238E27FC236}">
                <a16:creationId xmlns:a16="http://schemas.microsoft.com/office/drawing/2014/main" id="{3898D553-187F-AC5B-CAFC-3E97279069D1}"/>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0:16</a:t>
            </a:r>
          </a:p>
        </p:txBody>
      </p:sp>
      <p:sp>
        <p:nvSpPr>
          <p:cNvPr id="339" name="40">
            <a:extLst>
              <a:ext uri="{FF2B5EF4-FFF2-40B4-BE49-F238E27FC236}">
                <a16:creationId xmlns:a16="http://schemas.microsoft.com/office/drawing/2014/main" id="{771B2874-46BA-E719-F4D4-E67D38871FE3}"/>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0:15</a:t>
            </a:r>
          </a:p>
        </p:txBody>
      </p:sp>
      <p:sp>
        <p:nvSpPr>
          <p:cNvPr id="340" name="40">
            <a:extLst>
              <a:ext uri="{FF2B5EF4-FFF2-40B4-BE49-F238E27FC236}">
                <a16:creationId xmlns:a16="http://schemas.microsoft.com/office/drawing/2014/main" id="{24177EB8-63A0-5971-4997-C3A360A154CC}"/>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0:14</a:t>
            </a:r>
          </a:p>
        </p:txBody>
      </p:sp>
      <p:sp>
        <p:nvSpPr>
          <p:cNvPr id="341" name="40">
            <a:extLst>
              <a:ext uri="{FF2B5EF4-FFF2-40B4-BE49-F238E27FC236}">
                <a16:creationId xmlns:a16="http://schemas.microsoft.com/office/drawing/2014/main" id="{8A515669-570E-94E9-314D-DEE5BD47E784}"/>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0:13</a:t>
            </a:r>
          </a:p>
        </p:txBody>
      </p:sp>
      <p:sp>
        <p:nvSpPr>
          <p:cNvPr id="342" name="40">
            <a:extLst>
              <a:ext uri="{FF2B5EF4-FFF2-40B4-BE49-F238E27FC236}">
                <a16:creationId xmlns:a16="http://schemas.microsoft.com/office/drawing/2014/main" id="{45D72D63-526E-F3CF-A52D-4D687865079B}"/>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0:12</a:t>
            </a:r>
          </a:p>
        </p:txBody>
      </p:sp>
      <p:sp>
        <p:nvSpPr>
          <p:cNvPr id="343" name="40">
            <a:extLst>
              <a:ext uri="{FF2B5EF4-FFF2-40B4-BE49-F238E27FC236}">
                <a16:creationId xmlns:a16="http://schemas.microsoft.com/office/drawing/2014/main" id="{8780E920-AD6E-0D1D-E7B9-CEC3895A5844}"/>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0:11</a:t>
            </a:r>
          </a:p>
        </p:txBody>
      </p:sp>
      <p:sp>
        <p:nvSpPr>
          <p:cNvPr id="344" name="40">
            <a:extLst>
              <a:ext uri="{FF2B5EF4-FFF2-40B4-BE49-F238E27FC236}">
                <a16:creationId xmlns:a16="http://schemas.microsoft.com/office/drawing/2014/main" id="{07B58F13-9692-CEC1-8345-514114E0D31F}"/>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0:10</a:t>
            </a:r>
          </a:p>
        </p:txBody>
      </p:sp>
      <p:sp>
        <p:nvSpPr>
          <p:cNvPr id="345" name="40">
            <a:extLst>
              <a:ext uri="{FF2B5EF4-FFF2-40B4-BE49-F238E27FC236}">
                <a16:creationId xmlns:a16="http://schemas.microsoft.com/office/drawing/2014/main" id="{7E0CF6D3-03FB-F4A9-7539-42C35DAD597F}"/>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0:09</a:t>
            </a:r>
          </a:p>
        </p:txBody>
      </p:sp>
      <p:sp>
        <p:nvSpPr>
          <p:cNvPr id="346" name="40">
            <a:extLst>
              <a:ext uri="{FF2B5EF4-FFF2-40B4-BE49-F238E27FC236}">
                <a16:creationId xmlns:a16="http://schemas.microsoft.com/office/drawing/2014/main" id="{911B119B-BAC1-14C1-7E1A-13FB42E5062C}"/>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0:08</a:t>
            </a:r>
          </a:p>
        </p:txBody>
      </p:sp>
      <p:sp>
        <p:nvSpPr>
          <p:cNvPr id="347" name="40">
            <a:extLst>
              <a:ext uri="{FF2B5EF4-FFF2-40B4-BE49-F238E27FC236}">
                <a16:creationId xmlns:a16="http://schemas.microsoft.com/office/drawing/2014/main" id="{1518CAA7-D070-68A2-9A7A-0B3BE792CA33}"/>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0:07</a:t>
            </a:r>
          </a:p>
        </p:txBody>
      </p:sp>
      <p:sp>
        <p:nvSpPr>
          <p:cNvPr id="348" name="40">
            <a:extLst>
              <a:ext uri="{FF2B5EF4-FFF2-40B4-BE49-F238E27FC236}">
                <a16:creationId xmlns:a16="http://schemas.microsoft.com/office/drawing/2014/main" id="{BEFEBCAA-39A8-3A2E-B535-D7A7946CF5C5}"/>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0:06</a:t>
            </a:r>
          </a:p>
        </p:txBody>
      </p:sp>
      <p:sp>
        <p:nvSpPr>
          <p:cNvPr id="349" name="40">
            <a:extLst>
              <a:ext uri="{FF2B5EF4-FFF2-40B4-BE49-F238E27FC236}">
                <a16:creationId xmlns:a16="http://schemas.microsoft.com/office/drawing/2014/main" id="{2A1E8944-958D-AF30-4519-51DB39C9C510}"/>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0:05</a:t>
            </a:r>
          </a:p>
        </p:txBody>
      </p:sp>
      <p:sp>
        <p:nvSpPr>
          <p:cNvPr id="350" name="40">
            <a:extLst>
              <a:ext uri="{FF2B5EF4-FFF2-40B4-BE49-F238E27FC236}">
                <a16:creationId xmlns:a16="http://schemas.microsoft.com/office/drawing/2014/main" id="{35FCBD3B-D389-0C58-2F44-8799AA8DC953}"/>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0:04</a:t>
            </a:r>
          </a:p>
        </p:txBody>
      </p:sp>
      <p:sp>
        <p:nvSpPr>
          <p:cNvPr id="351" name="40">
            <a:extLst>
              <a:ext uri="{FF2B5EF4-FFF2-40B4-BE49-F238E27FC236}">
                <a16:creationId xmlns:a16="http://schemas.microsoft.com/office/drawing/2014/main" id="{8403DC80-5A07-7924-19E9-EB450D52291B}"/>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0:03</a:t>
            </a:r>
          </a:p>
        </p:txBody>
      </p:sp>
      <p:sp>
        <p:nvSpPr>
          <p:cNvPr id="352" name="40">
            <a:extLst>
              <a:ext uri="{FF2B5EF4-FFF2-40B4-BE49-F238E27FC236}">
                <a16:creationId xmlns:a16="http://schemas.microsoft.com/office/drawing/2014/main" id="{DFAD1976-124B-AF70-93AD-52065F315E20}"/>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0:02</a:t>
            </a:r>
          </a:p>
        </p:txBody>
      </p:sp>
      <p:sp>
        <p:nvSpPr>
          <p:cNvPr id="353" name="40">
            <a:extLst>
              <a:ext uri="{FF2B5EF4-FFF2-40B4-BE49-F238E27FC236}">
                <a16:creationId xmlns:a16="http://schemas.microsoft.com/office/drawing/2014/main" id="{D7689C16-848F-DAD6-E02F-B1B0BE931D42}"/>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0:01</a:t>
            </a:r>
          </a:p>
        </p:txBody>
      </p:sp>
      <p:sp>
        <p:nvSpPr>
          <p:cNvPr id="354" name="Times Up!">
            <a:extLst>
              <a:ext uri="{FF2B5EF4-FFF2-40B4-BE49-F238E27FC236}">
                <a16:creationId xmlns:a16="http://schemas.microsoft.com/office/drawing/2014/main" id="{EA171CCC-D0BA-D5A0-C253-BB54D2DC3F53}"/>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a:solidFill>
                  <a:srgbClr val="00B050"/>
                </a:solidFill>
              </a:rPr>
              <a:t>Time’s up!</a:t>
            </a:r>
          </a:p>
        </p:txBody>
      </p:sp>
      <p:grpSp>
        <p:nvGrpSpPr>
          <p:cNvPr id="355" name="Group 354">
            <a:extLst>
              <a:ext uri="{FF2B5EF4-FFF2-40B4-BE49-F238E27FC236}">
                <a16:creationId xmlns:a16="http://schemas.microsoft.com/office/drawing/2014/main" id="{07B4DB55-6770-9EEC-250D-F11767B6CB1F}"/>
              </a:ext>
            </a:extLst>
          </p:cNvPr>
          <p:cNvGrpSpPr>
            <a:grpSpLocks/>
          </p:cNvGrpSpPr>
          <p:nvPr/>
        </p:nvGrpSpPr>
        <p:grpSpPr bwMode="auto">
          <a:xfrm>
            <a:off x="2109789" y="615951"/>
            <a:ext cx="7991475" cy="5668963"/>
            <a:chOff x="-8217650" y="2925933"/>
            <a:chExt cx="7992214" cy="5669282"/>
          </a:xfrm>
        </p:grpSpPr>
        <p:grpSp>
          <p:nvGrpSpPr>
            <p:cNvPr id="15471" name="Group 355">
              <a:extLst>
                <a:ext uri="{FF2B5EF4-FFF2-40B4-BE49-F238E27FC236}">
                  <a16:creationId xmlns:a16="http://schemas.microsoft.com/office/drawing/2014/main" id="{ED48DE2B-690F-C62E-4EEB-A1A5F9D9CCCE}"/>
                </a:ext>
              </a:extLst>
            </p:cNvPr>
            <p:cNvGrpSpPr>
              <a:grpSpLocks/>
            </p:cNvGrpSpPr>
            <p:nvPr/>
          </p:nvGrpSpPr>
          <p:grpSpPr bwMode="auto">
            <a:xfrm>
              <a:off x="-8217650" y="2925933"/>
              <a:ext cx="7992214" cy="5669282"/>
              <a:chOff x="-8143674" y="-1681210"/>
              <a:chExt cx="7935064" cy="5669282"/>
            </a:xfrm>
          </p:grpSpPr>
          <p:sp>
            <p:nvSpPr>
              <p:cNvPr id="358" name="Rectangle 357">
                <a:extLst>
                  <a:ext uri="{FF2B5EF4-FFF2-40B4-BE49-F238E27FC236}">
                    <a16:creationId xmlns:a16="http://schemas.microsoft.com/office/drawing/2014/main" id="{5F00345A-F6C0-C733-248D-C3884705E857}"/>
                  </a:ext>
                </a:extLst>
              </p:cNvPr>
              <p:cNvSpPr/>
              <p:nvPr/>
            </p:nvSpPr>
            <p:spPr>
              <a:xfrm>
                <a:off x="-8143674" y="-1681210"/>
                <a:ext cx="7935064" cy="566928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474" name="TextBox 4">
                <a:extLst>
                  <a:ext uri="{FF2B5EF4-FFF2-40B4-BE49-F238E27FC236}">
                    <a16:creationId xmlns:a16="http://schemas.microsoft.com/office/drawing/2014/main" id="{F15BA8E2-DF78-CFFA-A350-6FF67AD520C3}"/>
                  </a:ext>
                </a:extLst>
              </p:cNvPr>
              <p:cNvSpPr txBox="1">
                <a:spLocks noChangeArrowheads="1"/>
              </p:cNvSpPr>
              <p:nvPr/>
            </p:nvSpPr>
            <p:spPr bwMode="auto">
              <a:xfrm>
                <a:off x="-7697542" y="-1365386"/>
                <a:ext cx="3589927"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gn="ctr" eaLnBrk="1" hangingPunct="1">
                  <a:lnSpc>
                    <a:spcPct val="100000"/>
                  </a:lnSpc>
                  <a:spcBef>
                    <a:spcPct val="0"/>
                  </a:spcBef>
                  <a:spcAft>
                    <a:spcPts val="600"/>
                  </a:spcAft>
                  <a:buNone/>
                </a:pPr>
                <a:r>
                  <a:rPr lang="en-GB" altLang="en-US">
                    <a:solidFill>
                      <a:schemeClr val="tx1"/>
                    </a:solidFill>
                    <a:latin typeface="Twinkl SemiBold" pitchFamily="2" charset="0"/>
                  </a:rPr>
                  <a:t>Sorry! You have run out of time and Mr Whoops has slipped and fallen into the rapids!</a:t>
                </a:r>
              </a:p>
              <a:p>
                <a:pPr algn="ctr" eaLnBrk="1" hangingPunct="1">
                  <a:lnSpc>
                    <a:spcPct val="100000"/>
                  </a:lnSpc>
                  <a:spcBef>
                    <a:spcPct val="0"/>
                  </a:spcBef>
                  <a:spcAft>
                    <a:spcPts val="600"/>
                  </a:spcAft>
                  <a:buNone/>
                </a:pPr>
                <a:r>
                  <a:rPr lang="en-GB" altLang="en-US" sz="2400">
                    <a:solidFill>
                      <a:schemeClr val="tx1"/>
                    </a:solidFill>
                    <a:latin typeface="Twinkl SemiBold" pitchFamily="2" charset="0"/>
                  </a:rPr>
                  <a:t>The word was </a:t>
                </a:r>
                <a:r>
                  <a:rPr lang="en-GB" altLang="en-US" sz="2400">
                    <a:solidFill>
                      <a:schemeClr val="tx1"/>
                    </a:solidFill>
                    <a:latin typeface="Twinkl ExtraBold" pitchFamily="2" charset="0"/>
                  </a:rPr>
                  <a:t>leisure</a:t>
                </a:r>
                <a:r>
                  <a:rPr lang="en-GB" altLang="en-US" sz="2400">
                    <a:solidFill>
                      <a:schemeClr val="tx1"/>
                    </a:solidFill>
                    <a:latin typeface="Twinkl SemiBold" pitchFamily="2" charset="0"/>
                  </a:rPr>
                  <a:t>!</a:t>
                </a:r>
              </a:p>
            </p:txBody>
          </p:sp>
          <p:pic>
            <p:nvPicPr>
              <p:cNvPr id="15475" name="Picture 359">
                <a:extLst>
                  <a:ext uri="{FF2B5EF4-FFF2-40B4-BE49-F238E27FC236}">
                    <a16:creationId xmlns:a16="http://schemas.microsoft.com/office/drawing/2014/main" id="{ADC61C9E-C76D-D5D5-C3E0-3750A7709BAC}"/>
                  </a:ext>
                </a:extLst>
              </p:cNvPr>
              <p:cNvPicPr>
                <a:picLocks noChangeAspect="1"/>
              </p:cNvPicPr>
              <p:nvPr/>
            </p:nvPicPr>
            <p:blipFill>
              <a:blip r:embed="rId5">
                <a:extLst>
                  <a:ext uri="{28A0092B-C50C-407E-A947-70E740481C1C}">
                    <a14:useLocalDpi xmlns:a14="http://schemas.microsoft.com/office/drawing/2010/main" val="0"/>
                  </a:ext>
                </a:extLst>
              </a:blip>
              <a:srcRect b="5646"/>
              <a:stretch>
                <a:fillRect/>
              </a:stretch>
            </p:blipFill>
            <p:spPr bwMode="auto">
              <a:xfrm>
                <a:off x="-8143674" y="125702"/>
                <a:ext cx="7935064" cy="386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7" name="Rounded Rectangle 356">
              <a:hlinkClick r:id="rId6" action="ppaction://hlinksldjump"/>
              <a:extLst>
                <a:ext uri="{FF2B5EF4-FFF2-40B4-BE49-F238E27FC236}">
                  <a16:creationId xmlns:a16="http://schemas.microsoft.com/office/drawing/2014/main" id="{25404432-055C-D642-BBDD-FE3541CCC22B}"/>
                </a:ext>
              </a:extLst>
            </p:cNvPr>
            <p:cNvSpPr/>
            <p:nvPr/>
          </p:nvSpPr>
          <p:spPr>
            <a:xfrm>
              <a:off x="-3327698" y="3392684"/>
              <a:ext cx="2656133" cy="830310"/>
            </a:xfrm>
            <a:prstGeom prst="roundRect">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t>Continue</a:t>
              </a:r>
            </a:p>
          </p:txBody>
        </p:sp>
      </p:grpSp>
      <p:grpSp>
        <p:nvGrpSpPr>
          <p:cNvPr id="43" name="Group 42">
            <a:extLst>
              <a:ext uri="{FF2B5EF4-FFF2-40B4-BE49-F238E27FC236}">
                <a16:creationId xmlns:a16="http://schemas.microsoft.com/office/drawing/2014/main" id="{A4DB3DF2-1E82-6D4A-4459-4ADD5DA7C827}"/>
              </a:ext>
            </a:extLst>
          </p:cNvPr>
          <p:cNvGrpSpPr>
            <a:grpSpLocks/>
          </p:cNvGrpSpPr>
          <p:nvPr/>
        </p:nvGrpSpPr>
        <p:grpSpPr bwMode="auto">
          <a:xfrm>
            <a:off x="2074863" y="617539"/>
            <a:ext cx="8026400" cy="5672137"/>
            <a:chOff x="-8122602" y="4118345"/>
            <a:chExt cx="7935064" cy="5672857"/>
          </a:xfrm>
        </p:grpSpPr>
        <p:grpSp>
          <p:nvGrpSpPr>
            <p:cNvPr id="15462" name="Group 43">
              <a:extLst>
                <a:ext uri="{FF2B5EF4-FFF2-40B4-BE49-F238E27FC236}">
                  <a16:creationId xmlns:a16="http://schemas.microsoft.com/office/drawing/2014/main" id="{90515A33-49D9-4E0A-C60A-1F0EC65B3A99}"/>
                </a:ext>
              </a:extLst>
            </p:cNvPr>
            <p:cNvGrpSpPr>
              <a:grpSpLocks/>
            </p:cNvGrpSpPr>
            <p:nvPr/>
          </p:nvGrpSpPr>
          <p:grpSpPr bwMode="auto">
            <a:xfrm>
              <a:off x="-8122602" y="4118345"/>
              <a:ext cx="7935064" cy="5672857"/>
              <a:chOff x="596900" y="600892"/>
              <a:chExt cx="7935064" cy="5672857"/>
            </a:xfrm>
          </p:grpSpPr>
          <p:sp>
            <p:nvSpPr>
              <p:cNvPr id="46" name="Rectangle 45">
                <a:extLst>
                  <a:ext uri="{FF2B5EF4-FFF2-40B4-BE49-F238E27FC236}">
                    <a16:creationId xmlns:a16="http://schemas.microsoft.com/office/drawing/2014/main" id="{00E4F416-5B59-6E46-95B9-2E92B9F5DE7E}"/>
                  </a:ext>
                </a:extLst>
              </p:cNvPr>
              <p:cNvSpPr/>
              <p:nvPr/>
            </p:nvSpPr>
            <p:spPr>
              <a:xfrm>
                <a:off x="596900" y="600892"/>
                <a:ext cx="7935064" cy="566968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465" name="TextBox 4">
                <a:extLst>
                  <a:ext uri="{FF2B5EF4-FFF2-40B4-BE49-F238E27FC236}">
                    <a16:creationId xmlns:a16="http://schemas.microsoft.com/office/drawing/2014/main" id="{AC9C0A08-F29A-B6B7-09D2-0E50CDF19CC2}"/>
                  </a:ext>
                </a:extLst>
              </p:cNvPr>
              <p:cNvSpPr txBox="1">
                <a:spLocks noChangeArrowheads="1"/>
              </p:cNvSpPr>
              <p:nvPr/>
            </p:nvSpPr>
            <p:spPr bwMode="auto">
              <a:xfrm>
                <a:off x="881379" y="1040337"/>
                <a:ext cx="41383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gn="ctr" eaLnBrk="1" hangingPunct="1">
                  <a:lnSpc>
                    <a:spcPct val="100000"/>
                  </a:lnSpc>
                  <a:spcBef>
                    <a:spcPct val="0"/>
                  </a:spcBef>
                  <a:buFontTx/>
                  <a:buNone/>
                </a:pPr>
                <a:r>
                  <a:rPr lang="en-GB" altLang="en-US">
                    <a:solidFill>
                      <a:schemeClr val="tx1"/>
                    </a:solidFill>
                    <a:latin typeface="Twinkl SemiBold" pitchFamily="2" charset="0"/>
                  </a:rPr>
                  <a:t>Congratulations, you spelt the word correctly and helped Mr Whoops cross to the other side of the river safely!</a:t>
                </a:r>
              </a:p>
            </p:txBody>
          </p:sp>
          <p:sp>
            <p:nvSpPr>
              <p:cNvPr id="15466" name="TextBox 4">
                <a:extLst>
                  <a:ext uri="{FF2B5EF4-FFF2-40B4-BE49-F238E27FC236}">
                    <a16:creationId xmlns:a16="http://schemas.microsoft.com/office/drawing/2014/main" id="{67C1B6DA-EED4-A953-A8D7-50C817FE3FB9}"/>
                  </a:ext>
                </a:extLst>
              </p:cNvPr>
              <p:cNvSpPr txBox="1">
                <a:spLocks noChangeArrowheads="1"/>
              </p:cNvSpPr>
              <p:nvPr/>
            </p:nvSpPr>
            <p:spPr bwMode="auto">
              <a:xfrm>
                <a:off x="1426132" y="2519456"/>
                <a:ext cx="389472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gn="ctr" eaLnBrk="1" hangingPunct="1">
                  <a:lnSpc>
                    <a:spcPct val="100000"/>
                  </a:lnSpc>
                  <a:spcBef>
                    <a:spcPct val="0"/>
                  </a:spcBef>
                  <a:buFontTx/>
                  <a:buNone/>
                </a:pPr>
                <a:r>
                  <a:rPr lang="en-GB" altLang="en-US" sz="6600">
                    <a:solidFill>
                      <a:schemeClr val="tx1"/>
                    </a:solidFill>
                    <a:latin typeface="Twinkl SemiBold" pitchFamily="2" charset="0"/>
                  </a:rPr>
                  <a:t>leisure</a:t>
                </a:r>
              </a:p>
            </p:txBody>
          </p:sp>
          <p:pic>
            <p:nvPicPr>
              <p:cNvPr id="15467" name="Picture 48">
                <a:extLst>
                  <a:ext uri="{FF2B5EF4-FFF2-40B4-BE49-F238E27FC236}">
                    <a16:creationId xmlns:a16="http://schemas.microsoft.com/office/drawing/2014/main" id="{89AE5490-DDB1-A233-B226-94036E33560B}"/>
                  </a:ext>
                </a:extLst>
              </p:cNvPr>
              <p:cNvPicPr>
                <a:picLocks noChangeAspect="1"/>
              </p:cNvPicPr>
              <p:nvPr/>
            </p:nvPicPr>
            <p:blipFill>
              <a:blip r:embed="rId7">
                <a:extLst>
                  <a:ext uri="{28A0092B-C50C-407E-A947-70E740481C1C}">
                    <a14:useLocalDpi xmlns:a14="http://schemas.microsoft.com/office/drawing/2010/main" val="0"/>
                  </a:ext>
                </a:extLst>
              </a:blip>
              <a:srcRect b="17351"/>
              <a:stretch>
                <a:fillRect/>
              </a:stretch>
            </p:blipFill>
            <p:spPr bwMode="auto">
              <a:xfrm flipH="1">
                <a:off x="3749505" y="5698983"/>
                <a:ext cx="1327334" cy="56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8" name="Picture 49">
                <a:extLst>
                  <a:ext uri="{FF2B5EF4-FFF2-40B4-BE49-F238E27FC236}">
                    <a16:creationId xmlns:a16="http://schemas.microsoft.com/office/drawing/2014/main" id="{C8F6CFEB-68BF-CA9F-D800-D4B7BBCC3133}"/>
                  </a:ext>
                </a:extLst>
              </p:cNvPr>
              <p:cNvPicPr>
                <a:picLocks noChangeAspect="1"/>
              </p:cNvPicPr>
              <p:nvPr/>
            </p:nvPicPr>
            <p:blipFill>
              <a:blip r:embed="rId8">
                <a:extLst>
                  <a:ext uri="{28A0092B-C50C-407E-A947-70E740481C1C}">
                    <a14:useLocalDpi xmlns:a14="http://schemas.microsoft.com/office/drawing/2010/main" val="0"/>
                  </a:ext>
                </a:extLst>
              </a:blip>
              <a:srcRect b="33434"/>
              <a:stretch>
                <a:fillRect/>
              </a:stretch>
            </p:blipFill>
            <p:spPr bwMode="auto">
              <a:xfrm>
                <a:off x="3884023" y="3355924"/>
                <a:ext cx="3936275" cy="291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9" name="Picture 50">
                <a:extLst>
                  <a:ext uri="{FF2B5EF4-FFF2-40B4-BE49-F238E27FC236}">
                    <a16:creationId xmlns:a16="http://schemas.microsoft.com/office/drawing/2014/main" id="{8130C135-E502-AB27-1938-56604CD20B51}"/>
                  </a:ext>
                </a:extLst>
              </p:cNvPr>
              <p:cNvPicPr>
                <a:picLocks noChangeAspect="1"/>
              </p:cNvPicPr>
              <p:nvPr/>
            </p:nvPicPr>
            <p:blipFill>
              <a:blip r:embed="rId7">
                <a:extLst>
                  <a:ext uri="{28A0092B-C50C-407E-A947-70E740481C1C}">
                    <a14:useLocalDpi xmlns:a14="http://schemas.microsoft.com/office/drawing/2010/main" val="0"/>
                  </a:ext>
                </a:extLst>
              </a:blip>
              <a:srcRect b="17351"/>
              <a:stretch>
                <a:fillRect/>
              </a:stretch>
            </p:blipFill>
            <p:spPr bwMode="auto">
              <a:xfrm>
                <a:off x="762465" y="5698983"/>
                <a:ext cx="1327334" cy="56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70" name="Picture 51">
                <a:extLst>
                  <a:ext uri="{FF2B5EF4-FFF2-40B4-BE49-F238E27FC236}">
                    <a16:creationId xmlns:a16="http://schemas.microsoft.com/office/drawing/2014/main" id="{CD2BB730-051E-1DC3-B89C-83B91078B5C9}"/>
                  </a:ext>
                </a:extLst>
              </p:cNvPr>
              <p:cNvPicPr>
                <a:picLocks noChangeAspect="1"/>
              </p:cNvPicPr>
              <p:nvPr/>
            </p:nvPicPr>
            <p:blipFill>
              <a:blip r:embed="rId7">
                <a:extLst>
                  <a:ext uri="{28A0092B-C50C-407E-A947-70E740481C1C}">
                    <a14:useLocalDpi xmlns:a14="http://schemas.microsoft.com/office/drawing/2010/main" val="0"/>
                  </a:ext>
                </a:extLst>
              </a:blip>
              <a:srcRect b="17351"/>
              <a:stretch>
                <a:fillRect/>
              </a:stretch>
            </p:blipFill>
            <p:spPr bwMode="auto">
              <a:xfrm flipH="1">
                <a:off x="2797861" y="5707692"/>
                <a:ext cx="1327334" cy="56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Rounded Rectangle 44">
              <a:extLst>
                <a:ext uri="{FF2B5EF4-FFF2-40B4-BE49-F238E27FC236}">
                  <a16:creationId xmlns:a16="http://schemas.microsoft.com/office/drawing/2014/main" id="{790679A2-D388-9528-78F6-7E6F7DE2F729}"/>
                </a:ext>
              </a:extLst>
            </p:cNvPr>
            <p:cNvSpPr/>
            <p:nvPr/>
          </p:nvSpPr>
          <p:spPr>
            <a:xfrm>
              <a:off x="-3398602" y="4604182"/>
              <a:ext cx="2655484" cy="830367"/>
            </a:xfrm>
            <a:prstGeom prst="roundRect">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t>Continue</a:t>
              </a:r>
            </a:p>
          </p:txBody>
        </p:sp>
      </p:grpSp>
      <p:sp>
        <p:nvSpPr>
          <p:cNvPr id="116" name="Action Button: Custom 115">
            <a:hlinkClick r:id="" action="ppaction://hlinkshowjump?jump=nextslide" highlightClick="1"/>
            <a:extLst>
              <a:ext uri="{FF2B5EF4-FFF2-40B4-BE49-F238E27FC236}">
                <a16:creationId xmlns:a16="http://schemas.microsoft.com/office/drawing/2014/main" id="{B68C3FF0-EBB6-284E-84B9-95448E457359}"/>
              </a:ext>
            </a:extLst>
          </p:cNvPr>
          <p:cNvSpPr/>
          <p:nvPr/>
        </p:nvSpPr>
        <p:spPr>
          <a:xfrm>
            <a:off x="6865939" y="1131888"/>
            <a:ext cx="2689225" cy="83185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118631716"/>
      </p:ext>
    </p:extLst>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22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223"/>
                                        </p:tgtEl>
                                      </p:cBhvr>
                                    </p:animEffect>
                                    <p:set>
                                      <p:cBhvr>
                                        <p:cTn id="7" dur="1" fill="hold">
                                          <p:stCondLst>
                                            <p:cond delay="499"/>
                                          </p:stCondLst>
                                        </p:cTn>
                                        <p:tgtEl>
                                          <p:spTgt spid="22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24"/>
                                        </p:tgtEl>
                                      </p:cBhvr>
                                    </p:animEffect>
                                    <p:set>
                                      <p:cBhvr>
                                        <p:cTn id="10" dur="1" fill="hold">
                                          <p:stCondLst>
                                            <p:cond delay="499"/>
                                          </p:stCondLst>
                                        </p:cTn>
                                        <p:tgtEl>
                                          <p:spTgt spid="22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25"/>
                                        </p:tgtEl>
                                      </p:cBhvr>
                                    </p:animEffect>
                                    <p:set>
                                      <p:cBhvr>
                                        <p:cTn id="13" dur="1" fill="hold">
                                          <p:stCondLst>
                                            <p:cond delay="499"/>
                                          </p:stCondLst>
                                        </p:cTn>
                                        <p:tgtEl>
                                          <p:spTgt spid="225"/>
                                        </p:tgtEl>
                                        <p:attrNameLst>
                                          <p:attrName>style.visibility</p:attrName>
                                        </p:attrNameLst>
                                      </p:cBhvr>
                                      <p:to>
                                        <p:strVal val="hidden"/>
                                      </p:to>
                                    </p:set>
                                  </p:childTnLst>
                                </p:cTn>
                              </p:par>
                            </p:childTnLst>
                          </p:cTn>
                        </p:par>
                      </p:childTnLst>
                    </p:cTn>
                  </p:par>
                </p:childTnLst>
              </p:cTn>
              <p:nextCondLst>
                <p:cond evt="onClick" delay="0">
                  <p:tgtEl>
                    <p:spTgt spid="222"/>
                  </p:tgtEl>
                </p:cond>
              </p:nextCondLst>
            </p:seq>
            <p:seq concurrent="1" nextAc="seek">
              <p:cTn id="14" restart="whenNotActive" fill="hold" evtFilter="cancelBubble" nodeType="interactiveSeq">
                <p:stCondLst>
                  <p:cond evt="onClick" delay="0">
                    <p:tgtEl>
                      <p:spTgt spid="22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nodeType="clickEffect">
                                  <p:stCondLst>
                                    <p:cond delay="0"/>
                                  </p:stCondLst>
                                  <p:childTnLst>
                                    <p:animEffect transition="out" filter="fade">
                                      <p:cBhvr>
                                        <p:cTn id="18" dur="500"/>
                                        <p:tgtEl>
                                          <p:spTgt spid="228"/>
                                        </p:tgtEl>
                                      </p:cBhvr>
                                    </p:animEffect>
                                    <p:set>
                                      <p:cBhvr>
                                        <p:cTn id="19" dur="1" fill="hold">
                                          <p:stCondLst>
                                            <p:cond delay="499"/>
                                          </p:stCondLst>
                                        </p:cTn>
                                        <p:tgtEl>
                                          <p:spTgt spid="228"/>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29"/>
                                        </p:tgtEl>
                                      </p:cBhvr>
                                    </p:animEffect>
                                    <p:set>
                                      <p:cBhvr>
                                        <p:cTn id="22" dur="1" fill="hold">
                                          <p:stCondLst>
                                            <p:cond delay="499"/>
                                          </p:stCondLst>
                                        </p:cTn>
                                        <p:tgtEl>
                                          <p:spTgt spid="229"/>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30"/>
                                        </p:tgtEl>
                                      </p:cBhvr>
                                    </p:animEffect>
                                    <p:set>
                                      <p:cBhvr>
                                        <p:cTn id="25" dur="1" fill="hold">
                                          <p:stCondLst>
                                            <p:cond delay="499"/>
                                          </p:stCondLst>
                                        </p:cTn>
                                        <p:tgtEl>
                                          <p:spTgt spid="230"/>
                                        </p:tgtEl>
                                        <p:attrNameLst>
                                          <p:attrName>style.visibility</p:attrName>
                                        </p:attrNameLst>
                                      </p:cBhvr>
                                      <p:to>
                                        <p:strVal val="hidden"/>
                                      </p:to>
                                    </p:set>
                                  </p:childTnLst>
                                </p:cTn>
                              </p:par>
                            </p:childTnLst>
                          </p:cTn>
                        </p:par>
                      </p:childTnLst>
                    </p:cTn>
                  </p:par>
                </p:childTnLst>
              </p:cTn>
              <p:nextCondLst>
                <p:cond evt="onClick" delay="0">
                  <p:tgtEl>
                    <p:spTgt spid="227"/>
                  </p:tgtEl>
                </p:cond>
              </p:nextCondLst>
            </p:seq>
            <p:seq concurrent="1" nextAc="seek">
              <p:cTn id="26" restart="whenNotActive" fill="hold" evtFilter="cancelBubble" nodeType="interactiveSeq">
                <p:stCondLst>
                  <p:cond evt="onClick" delay="0">
                    <p:tgtEl>
                      <p:spTgt spid="232"/>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xit" presetSubtype="0" fill="hold" nodeType="clickEffect">
                                  <p:stCondLst>
                                    <p:cond delay="0"/>
                                  </p:stCondLst>
                                  <p:childTnLst>
                                    <p:animEffect transition="out" filter="fade">
                                      <p:cBhvr>
                                        <p:cTn id="30" dur="500"/>
                                        <p:tgtEl>
                                          <p:spTgt spid="233"/>
                                        </p:tgtEl>
                                      </p:cBhvr>
                                    </p:animEffect>
                                    <p:set>
                                      <p:cBhvr>
                                        <p:cTn id="31" dur="1" fill="hold">
                                          <p:stCondLst>
                                            <p:cond delay="499"/>
                                          </p:stCondLst>
                                        </p:cTn>
                                        <p:tgtEl>
                                          <p:spTgt spid="233"/>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34"/>
                                        </p:tgtEl>
                                      </p:cBhvr>
                                    </p:animEffect>
                                    <p:set>
                                      <p:cBhvr>
                                        <p:cTn id="34" dur="1" fill="hold">
                                          <p:stCondLst>
                                            <p:cond delay="499"/>
                                          </p:stCondLst>
                                        </p:cTn>
                                        <p:tgtEl>
                                          <p:spTgt spid="23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35"/>
                                        </p:tgtEl>
                                      </p:cBhvr>
                                    </p:animEffect>
                                    <p:set>
                                      <p:cBhvr>
                                        <p:cTn id="37" dur="1" fill="hold">
                                          <p:stCondLst>
                                            <p:cond delay="499"/>
                                          </p:stCondLst>
                                        </p:cTn>
                                        <p:tgtEl>
                                          <p:spTgt spid="235"/>
                                        </p:tgtEl>
                                        <p:attrNameLst>
                                          <p:attrName>style.visibility</p:attrName>
                                        </p:attrNameLst>
                                      </p:cBhvr>
                                      <p:to>
                                        <p:strVal val="hidden"/>
                                      </p:to>
                                    </p:set>
                                  </p:childTnLst>
                                </p:cTn>
                              </p:par>
                            </p:childTnLst>
                          </p:cTn>
                        </p:par>
                      </p:childTnLst>
                    </p:cTn>
                  </p:par>
                </p:childTnLst>
              </p:cTn>
              <p:nextCondLst>
                <p:cond evt="onClick" delay="0">
                  <p:tgtEl>
                    <p:spTgt spid="232"/>
                  </p:tgtEl>
                </p:cond>
              </p:nextCondLst>
            </p:seq>
            <p:seq concurrent="1" nextAc="seek">
              <p:cTn id="38" restart="whenNotActive" fill="hold" evtFilter="cancelBubble" nodeType="interactiveSeq">
                <p:stCondLst>
                  <p:cond evt="onClick" delay="0">
                    <p:tgtEl>
                      <p:spTgt spid="237"/>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nodeType="clickEffect">
                                  <p:stCondLst>
                                    <p:cond delay="0"/>
                                  </p:stCondLst>
                                  <p:childTnLst>
                                    <p:animEffect transition="out" filter="fade">
                                      <p:cBhvr>
                                        <p:cTn id="42" dur="500"/>
                                        <p:tgtEl>
                                          <p:spTgt spid="238"/>
                                        </p:tgtEl>
                                      </p:cBhvr>
                                    </p:animEffect>
                                    <p:set>
                                      <p:cBhvr>
                                        <p:cTn id="43" dur="1" fill="hold">
                                          <p:stCondLst>
                                            <p:cond delay="499"/>
                                          </p:stCondLst>
                                        </p:cTn>
                                        <p:tgtEl>
                                          <p:spTgt spid="238"/>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39"/>
                                        </p:tgtEl>
                                      </p:cBhvr>
                                    </p:animEffect>
                                    <p:set>
                                      <p:cBhvr>
                                        <p:cTn id="46" dur="1" fill="hold">
                                          <p:stCondLst>
                                            <p:cond delay="499"/>
                                          </p:stCondLst>
                                        </p:cTn>
                                        <p:tgtEl>
                                          <p:spTgt spid="239"/>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40"/>
                                        </p:tgtEl>
                                      </p:cBhvr>
                                    </p:animEffect>
                                    <p:set>
                                      <p:cBhvr>
                                        <p:cTn id="49" dur="1" fill="hold">
                                          <p:stCondLst>
                                            <p:cond delay="499"/>
                                          </p:stCondLst>
                                        </p:cTn>
                                        <p:tgtEl>
                                          <p:spTgt spid="240"/>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seq concurrent="1" nextAc="seek">
              <p:cTn id="50" restart="whenNotActive" fill="hold" evtFilter="cancelBubble" nodeType="interactiveSeq">
                <p:stCondLst>
                  <p:cond evt="onClick" delay="0">
                    <p:tgtEl>
                      <p:spTgt spid="242"/>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xit" presetSubtype="0" fill="hold" nodeType="clickEffect">
                                  <p:stCondLst>
                                    <p:cond delay="0"/>
                                  </p:stCondLst>
                                  <p:childTnLst>
                                    <p:animEffect transition="out" filter="fade">
                                      <p:cBhvr>
                                        <p:cTn id="54" dur="500"/>
                                        <p:tgtEl>
                                          <p:spTgt spid="243"/>
                                        </p:tgtEl>
                                      </p:cBhvr>
                                    </p:animEffect>
                                    <p:set>
                                      <p:cBhvr>
                                        <p:cTn id="55" dur="1" fill="hold">
                                          <p:stCondLst>
                                            <p:cond delay="499"/>
                                          </p:stCondLst>
                                        </p:cTn>
                                        <p:tgtEl>
                                          <p:spTgt spid="24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244"/>
                                        </p:tgtEl>
                                      </p:cBhvr>
                                    </p:animEffect>
                                    <p:set>
                                      <p:cBhvr>
                                        <p:cTn id="58" dur="1" fill="hold">
                                          <p:stCondLst>
                                            <p:cond delay="499"/>
                                          </p:stCondLst>
                                        </p:cTn>
                                        <p:tgtEl>
                                          <p:spTgt spid="244"/>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245"/>
                                        </p:tgtEl>
                                      </p:cBhvr>
                                    </p:animEffect>
                                    <p:set>
                                      <p:cBhvr>
                                        <p:cTn id="61" dur="1" fill="hold">
                                          <p:stCondLst>
                                            <p:cond delay="499"/>
                                          </p:stCondLst>
                                        </p:cTn>
                                        <p:tgtEl>
                                          <p:spTgt spid="245"/>
                                        </p:tgtEl>
                                        <p:attrNameLst>
                                          <p:attrName>style.visibility</p:attrName>
                                        </p:attrNameLst>
                                      </p:cBhvr>
                                      <p:to>
                                        <p:strVal val="hidden"/>
                                      </p:to>
                                    </p:set>
                                  </p:childTnLst>
                                </p:cTn>
                              </p:par>
                            </p:childTnLst>
                          </p:cTn>
                        </p:par>
                      </p:childTnLst>
                    </p:cTn>
                  </p:par>
                </p:childTnLst>
              </p:cTn>
              <p:nextCondLst>
                <p:cond evt="onClick" delay="0">
                  <p:tgtEl>
                    <p:spTgt spid="242"/>
                  </p:tgtEl>
                </p:cond>
              </p:nextCondLst>
            </p:seq>
            <p:seq concurrent="1" nextAc="seek">
              <p:cTn id="62" restart="whenNotActive" fill="hold" evtFilter="cancelBubble" nodeType="interactiveSeq">
                <p:stCondLst>
                  <p:cond evt="onClick" delay="0">
                    <p:tgtEl>
                      <p:spTgt spid="247"/>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xit" presetSubtype="0" fill="hold" nodeType="clickEffect">
                                  <p:stCondLst>
                                    <p:cond delay="0"/>
                                  </p:stCondLst>
                                  <p:childTnLst>
                                    <p:animEffect transition="out" filter="fade">
                                      <p:cBhvr>
                                        <p:cTn id="66" dur="500"/>
                                        <p:tgtEl>
                                          <p:spTgt spid="248"/>
                                        </p:tgtEl>
                                      </p:cBhvr>
                                    </p:animEffect>
                                    <p:set>
                                      <p:cBhvr>
                                        <p:cTn id="67" dur="1" fill="hold">
                                          <p:stCondLst>
                                            <p:cond delay="499"/>
                                          </p:stCondLst>
                                        </p:cTn>
                                        <p:tgtEl>
                                          <p:spTgt spid="248"/>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249"/>
                                        </p:tgtEl>
                                      </p:cBhvr>
                                    </p:animEffect>
                                    <p:set>
                                      <p:cBhvr>
                                        <p:cTn id="70" dur="1" fill="hold">
                                          <p:stCondLst>
                                            <p:cond delay="499"/>
                                          </p:stCondLst>
                                        </p:cTn>
                                        <p:tgtEl>
                                          <p:spTgt spid="249"/>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250"/>
                                        </p:tgtEl>
                                      </p:cBhvr>
                                    </p:animEffect>
                                    <p:set>
                                      <p:cBhvr>
                                        <p:cTn id="73" dur="1" fill="hold">
                                          <p:stCondLst>
                                            <p:cond delay="499"/>
                                          </p:stCondLst>
                                        </p:cTn>
                                        <p:tgtEl>
                                          <p:spTgt spid="250"/>
                                        </p:tgtEl>
                                        <p:attrNameLst>
                                          <p:attrName>style.visibility</p:attrName>
                                        </p:attrNameLst>
                                      </p:cBhvr>
                                      <p:to>
                                        <p:strVal val="hidden"/>
                                      </p:to>
                                    </p:set>
                                  </p:childTnLst>
                                </p:cTn>
                              </p:par>
                              <p:par>
                                <p:cTn id="74" presetID="1"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247"/>
                  </p:tgtEl>
                </p:cond>
              </p:nextCondLst>
            </p:seq>
            <p:seq concurrent="1" nextAc="seek">
              <p:cTn id="76" restart="whenNotActive" fill="hold" evtFilter="cancelBubble" nodeType="interactiveSeq">
                <p:stCondLst>
                  <p:cond evt="onClick" delay="0">
                    <p:tgtEl>
                      <p:spTgt spid="223"/>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10" presetClass="entr" presetSubtype="0" fill="hold" nodeType="clickEffect">
                                  <p:stCondLst>
                                    <p:cond delay="0"/>
                                  </p:stCondLst>
                                  <p:childTnLst>
                                    <p:set>
                                      <p:cBhvr>
                                        <p:cTn id="80" dur="1" fill="hold">
                                          <p:stCondLst>
                                            <p:cond delay="0"/>
                                          </p:stCondLst>
                                        </p:cTn>
                                        <p:tgtEl>
                                          <p:spTgt spid="210"/>
                                        </p:tgtEl>
                                        <p:attrNameLst>
                                          <p:attrName>style.visibility</p:attrName>
                                        </p:attrNameLst>
                                      </p:cBhvr>
                                      <p:to>
                                        <p:strVal val="visible"/>
                                      </p:to>
                                    </p:set>
                                    <p:animEffect transition="in" filter="fade">
                                      <p:cBhvr>
                                        <p:cTn id="81" dur="500"/>
                                        <p:tgtEl>
                                          <p:spTgt spid="210"/>
                                        </p:tgtEl>
                                      </p:cBhvr>
                                    </p:animEffect>
                                  </p:childTnLst>
                                </p:cTn>
                              </p:par>
                            </p:childTnLst>
                          </p:cTn>
                        </p:par>
                        <p:par>
                          <p:cTn id="82" fill="hold" nodeType="afterGroup">
                            <p:stCondLst>
                              <p:cond delay="500"/>
                            </p:stCondLst>
                            <p:childTnLst>
                              <p:par>
                                <p:cTn id="83" presetID="1" presetClass="exit" presetSubtype="0" fill="hold" nodeType="afterEffect">
                                  <p:stCondLst>
                                    <p:cond delay="4000"/>
                                  </p:stCondLst>
                                  <p:childTnLst>
                                    <p:set>
                                      <p:cBhvr>
                                        <p:cTn id="84"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23"/>
                  </p:tgtEl>
                </p:cond>
              </p:nextCondLst>
            </p:seq>
            <p:seq concurrent="1" nextAc="seek">
              <p:cTn id="85" restart="whenNotActive" fill="hold" evtFilter="cancelBubble" nodeType="interactiveSeq">
                <p:stCondLst>
                  <p:cond evt="onClick" delay="0">
                    <p:tgtEl>
                      <p:spTgt spid="224"/>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10" presetClass="entr" presetSubtype="0" fill="hold" nodeType="clickEffect">
                                  <p:stCondLst>
                                    <p:cond delay="0"/>
                                  </p:stCondLst>
                                  <p:childTnLst>
                                    <p:set>
                                      <p:cBhvr>
                                        <p:cTn id="89" dur="1" fill="hold">
                                          <p:stCondLst>
                                            <p:cond delay="0"/>
                                          </p:stCondLst>
                                        </p:cTn>
                                        <p:tgtEl>
                                          <p:spTgt spid="210"/>
                                        </p:tgtEl>
                                        <p:attrNameLst>
                                          <p:attrName>style.visibility</p:attrName>
                                        </p:attrNameLst>
                                      </p:cBhvr>
                                      <p:to>
                                        <p:strVal val="visible"/>
                                      </p:to>
                                    </p:set>
                                    <p:animEffect transition="in" filter="fade">
                                      <p:cBhvr>
                                        <p:cTn id="90" dur="500"/>
                                        <p:tgtEl>
                                          <p:spTgt spid="210"/>
                                        </p:tgtEl>
                                      </p:cBhvr>
                                    </p:animEffect>
                                  </p:childTnLst>
                                </p:cTn>
                              </p:par>
                            </p:childTnLst>
                          </p:cTn>
                        </p:par>
                        <p:par>
                          <p:cTn id="91" fill="hold" nodeType="afterGroup">
                            <p:stCondLst>
                              <p:cond delay="500"/>
                            </p:stCondLst>
                            <p:childTnLst>
                              <p:par>
                                <p:cTn id="92" presetID="1" presetClass="exit" presetSubtype="0" fill="hold" nodeType="afterEffect">
                                  <p:stCondLst>
                                    <p:cond delay="4000"/>
                                  </p:stCondLst>
                                  <p:childTnLst>
                                    <p:set>
                                      <p:cBhvr>
                                        <p:cTn id="93"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24"/>
                  </p:tgtEl>
                </p:cond>
              </p:nextCondLst>
            </p:seq>
            <p:seq concurrent="1" nextAc="seek">
              <p:cTn id="94" restart="whenNotActive" fill="hold" evtFilter="cancelBubble" nodeType="interactiveSeq">
                <p:stCondLst>
                  <p:cond evt="onClick" delay="0">
                    <p:tgtEl>
                      <p:spTgt spid="225"/>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10" presetClass="entr" presetSubtype="0" fill="hold" nodeType="clickEffect">
                                  <p:stCondLst>
                                    <p:cond delay="0"/>
                                  </p:stCondLst>
                                  <p:childTnLst>
                                    <p:set>
                                      <p:cBhvr>
                                        <p:cTn id="98" dur="1" fill="hold">
                                          <p:stCondLst>
                                            <p:cond delay="0"/>
                                          </p:stCondLst>
                                        </p:cTn>
                                        <p:tgtEl>
                                          <p:spTgt spid="210"/>
                                        </p:tgtEl>
                                        <p:attrNameLst>
                                          <p:attrName>style.visibility</p:attrName>
                                        </p:attrNameLst>
                                      </p:cBhvr>
                                      <p:to>
                                        <p:strVal val="visible"/>
                                      </p:to>
                                    </p:set>
                                    <p:animEffect transition="in" filter="fade">
                                      <p:cBhvr>
                                        <p:cTn id="99" dur="500"/>
                                        <p:tgtEl>
                                          <p:spTgt spid="210"/>
                                        </p:tgtEl>
                                      </p:cBhvr>
                                    </p:animEffect>
                                  </p:childTnLst>
                                </p:cTn>
                              </p:par>
                            </p:childTnLst>
                          </p:cTn>
                        </p:par>
                        <p:par>
                          <p:cTn id="100" fill="hold" nodeType="afterGroup">
                            <p:stCondLst>
                              <p:cond delay="500"/>
                            </p:stCondLst>
                            <p:childTnLst>
                              <p:par>
                                <p:cTn id="101" presetID="1" presetClass="exit" presetSubtype="0" fill="hold" nodeType="afterEffect">
                                  <p:stCondLst>
                                    <p:cond delay="4000"/>
                                  </p:stCondLst>
                                  <p:childTnLst>
                                    <p:set>
                                      <p:cBhvr>
                                        <p:cTn id="102"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25"/>
                  </p:tgtEl>
                </p:cond>
              </p:nextCondLst>
            </p:seq>
            <p:seq concurrent="1" nextAc="seek">
              <p:cTn id="103" restart="whenNotActive" fill="hold" evtFilter="cancelBubble" nodeType="interactiveSeq">
                <p:stCondLst>
                  <p:cond evt="onClick" delay="0">
                    <p:tgtEl>
                      <p:spTgt spid="228"/>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10" presetClass="entr" presetSubtype="0" fill="hold" nodeType="clickEffect">
                                  <p:stCondLst>
                                    <p:cond delay="0"/>
                                  </p:stCondLst>
                                  <p:childTnLst>
                                    <p:set>
                                      <p:cBhvr>
                                        <p:cTn id="107" dur="1" fill="hold">
                                          <p:stCondLst>
                                            <p:cond delay="0"/>
                                          </p:stCondLst>
                                        </p:cTn>
                                        <p:tgtEl>
                                          <p:spTgt spid="210"/>
                                        </p:tgtEl>
                                        <p:attrNameLst>
                                          <p:attrName>style.visibility</p:attrName>
                                        </p:attrNameLst>
                                      </p:cBhvr>
                                      <p:to>
                                        <p:strVal val="visible"/>
                                      </p:to>
                                    </p:set>
                                    <p:animEffect transition="in" filter="fade">
                                      <p:cBhvr>
                                        <p:cTn id="108" dur="500"/>
                                        <p:tgtEl>
                                          <p:spTgt spid="210"/>
                                        </p:tgtEl>
                                      </p:cBhvr>
                                    </p:animEffect>
                                  </p:childTnLst>
                                </p:cTn>
                              </p:par>
                            </p:childTnLst>
                          </p:cTn>
                        </p:par>
                        <p:par>
                          <p:cTn id="109" fill="hold" nodeType="afterGroup">
                            <p:stCondLst>
                              <p:cond delay="500"/>
                            </p:stCondLst>
                            <p:childTnLst>
                              <p:par>
                                <p:cTn id="110" presetID="1" presetClass="exit" presetSubtype="0" fill="hold" nodeType="afterEffect">
                                  <p:stCondLst>
                                    <p:cond delay="4000"/>
                                  </p:stCondLst>
                                  <p:childTnLst>
                                    <p:set>
                                      <p:cBhvr>
                                        <p:cTn id="111"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28"/>
                  </p:tgtEl>
                </p:cond>
              </p:nextCondLst>
            </p:seq>
            <p:seq concurrent="1" nextAc="seek">
              <p:cTn id="112" restart="whenNotActive" fill="hold" evtFilter="cancelBubble" nodeType="interactiveSeq">
                <p:stCondLst>
                  <p:cond evt="onClick" delay="0">
                    <p:tgtEl>
                      <p:spTgt spid="229"/>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10" presetClass="entr" presetSubtype="0" fill="hold" nodeType="clickEffect">
                                  <p:stCondLst>
                                    <p:cond delay="0"/>
                                  </p:stCondLst>
                                  <p:childTnLst>
                                    <p:set>
                                      <p:cBhvr>
                                        <p:cTn id="116" dur="1" fill="hold">
                                          <p:stCondLst>
                                            <p:cond delay="0"/>
                                          </p:stCondLst>
                                        </p:cTn>
                                        <p:tgtEl>
                                          <p:spTgt spid="210"/>
                                        </p:tgtEl>
                                        <p:attrNameLst>
                                          <p:attrName>style.visibility</p:attrName>
                                        </p:attrNameLst>
                                      </p:cBhvr>
                                      <p:to>
                                        <p:strVal val="visible"/>
                                      </p:to>
                                    </p:set>
                                    <p:animEffect transition="in" filter="fade">
                                      <p:cBhvr>
                                        <p:cTn id="117" dur="500"/>
                                        <p:tgtEl>
                                          <p:spTgt spid="210"/>
                                        </p:tgtEl>
                                      </p:cBhvr>
                                    </p:animEffect>
                                  </p:childTnLst>
                                </p:cTn>
                              </p:par>
                            </p:childTnLst>
                          </p:cTn>
                        </p:par>
                        <p:par>
                          <p:cTn id="118" fill="hold" nodeType="afterGroup">
                            <p:stCondLst>
                              <p:cond delay="500"/>
                            </p:stCondLst>
                            <p:childTnLst>
                              <p:par>
                                <p:cTn id="119" presetID="1" presetClass="exit" presetSubtype="0" fill="hold" nodeType="afterEffect">
                                  <p:stCondLst>
                                    <p:cond delay="4000"/>
                                  </p:stCondLst>
                                  <p:childTnLst>
                                    <p:set>
                                      <p:cBhvr>
                                        <p:cTn id="120"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29"/>
                  </p:tgtEl>
                </p:cond>
              </p:nextCondLst>
            </p:seq>
            <p:seq concurrent="1" nextAc="seek">
              <p:cTn id="121" restart="whenNotActive" fill="hold" evtFilter="cancelBubble" nodeType="interactiveSeq">
                <p:stCondLst>
                  <p:cond evt="onClick" delay="0">
                    <p:tgtEl>
                      <p:spTgt spid="230"/>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10" presetClass="entr" presetSubtype="0" fill="hold" nodeType="clickEffect">
                                  <p:stCondLst>
                                    <p:cond delay="0"/>
                                  </p:stCondLst>
                                  <p:childTnLst>
                                    <p:set>
                                      <p:cBhvr>
                                        <p:cTn id="125" dur="1" fill="hold">
                                          <p:stCondLst>
                                            <p:cond delay="0"/>
                                          </p:stCondLst>
                                        </p:cTn>
                                        <p:tgtEl>
                                          <p:spTgt spid="210"/>
                                        </p:tgtEl>
                                        <p:attrNameLst>
                                          <p:attrName>style.visibility</p:attrName>
                                        </p:attrNameLst>
                                      </p:cBhvr>
                                      <p:to>
                                        <p:strVal val="visible"/>
                                      </p:to>
                                    </p:set>
                                    <p:animEffect transition="in" filter="fade">
                                      <p:cBhvr>
                                        <p:cTn id="126" dur="500"/>
                                        <p:tgtEl>
                                          <p:spTgt spid="210"/>
                                        </p:tgtEl>
                                      </p:cBhvr>
                                    </p:animEffect>
                                  </p:childTnLst>
                                </p:cTn>
                              </p:par>
                            </p:childTnLst>
                          </p:cTn>
                        </p:par>
                        <p:par>
                          <p:cTn id="127" fill="hold" nodeType="afterGroup">
                            <p:stCondLst>
                              <p:cond delay="500"/>
                            </p:stCondLst>
                            <p:childTnLst>
                              <p:par>
                                <p:cTn id="128" presetID="1" presetClass="exit" presetSubtype="0" fill="hold" nodeType="afterEffect">
                                  <p:stCondLst>
                                    <p:cond delay="4000"/>
                                  </p:stCondLst>
                                  <p:childTnLst>
                                    <p:set>
                                      <p:cBhvr>
                                        <p:cTn id="129"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0"/>
                  </p:tgtEl>
                </p:cond>
              </p:nextCondLst>
            </p:seq>
            <p:seq concurrent="1" nextAc="seek">
              <p:cTn id="130" restart="whenNotActive" fill="hold" evtFilter="cancelBubble" nodeType="interactiveSeq">
                <p:stCondLst>
                  <p:cond evt="onClick" delay="0">
                    <p:tgtEl>
                      <p:spTgt spid="233"/>
                    </p:tgtEl>
                  </p:cond>
                </p:stCondLst>
                <p:endSync evt="end" delay="0">
                  <p:rtn val="all"/>
                </p:endSync>
                <p:childTnLst>
                  <p:par>
                    <p:cTn id="131" fill="hold" nodeType="clickPar">
                      <p:stCondLst>
                        <p:cond delay="0"/>
                      </p:stCondLst>
                      <p:childTnLst>
                        <p:par>
                          <p:cTn id="132" fill="hold" nodeType="withGroup">
                            <p:stCondLst>
                              <p:cond delay="0"/>
                            </p:stCondLst>
                            <p:childTnLst>
                              <p:par>
                                <p:cTn id="133" presetID="10" presetClass="entr" presetSubtype="0" fill="hold" nodeType="clickEffect">
                                  <p:stCondLst>
                                    <p:cond delay="0"/>
                                  </p:stCondLst>
                                  <p:childTnLst>
                                    <p:set>
                                      <p:cBhvr>
                                        <p:cTn id="134" dur="1" fill="hold">
                                          <p:stCondLst>
                                            <p:cond delay="0"/>
                                          </p:stCondLst>
                                        </p:cTn>
                                        <p:tgtEl>
                                          <p:spTgt spid="210"/>
                                        </p:tgtEl>
                                        <p:attrNameLst>
                                          <p:attrName>style.visibility</p:attrName>
                                        </p:attrNameLst>
                                      </p:cBhvr>
                                      <p:to>
                                        <p:strVal val="visible"/>
                                      </p:to>
                                    </p:set>
                                    <p:animEffect transition="in" filter="fade">
                                      <p:cBhvr>
                                        <p:cTn id="135" dur="500"/>
                                        <p:tgtEl>
                                          <p:spTgt spid="210"/>
                                        </p:tgtEl>
                                      </p:cBhvr>
                                    </p:animEffect>
                                  </p:childTnLst>
                                </p:cTn>
                              </p:par>
                            </p:childTnLst>
                          </p:cTn>
                        </p:par>
                        <p:par>
                          <p:cTn id="136" fill="hold" nodeType="afterGroup">
                            <p:stCondLst>
                              <p:cond delay="500"/>
                            </p:stCondLst>
                            <p:childTnLst>
                              <p:par>
                                <p:cTn id="137" presetID="1" presetClass="exit" presetSubtype="0" fill="hold" nodeType="afterEffect">
                                  <p:stCondLst>
                                    <p:cond delay="4000"/>
                                  </p:stCondLst>
                                  <p:childTnLst>
                                    <p:set>
                                      <p:cBhvr>
                                        <p:cTn id="138"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3"/>
                  </p:tgtEl>
                </p:cond>
              </p:nextCondLst>
            </p:seq>
            <p:seq concurrent="1" nextAc="seek">
              <p:cTn id="139" restart="whenNotActive" fill="hold" evtFilter="cancelBubble" nodeType="interactiveSeq">
                <p:stCondLst>
                  <p:cond evt="onClick" delay="0">
                    <p:tgtEl>
                      <p:spTgt spid="234"/>
                    </p:tgtEl>
                  </p:cond>
                </p:stCondLst>
                <p:endSync evt="end" delay="0">
                  <p:rtn val="all"/>
                </p:endSync>
                <p:childTnLst>
                  <p:par>
                    <p:cTn id="140" fill="hold" nodeType="clickPar">
                      <p:stCondLst>
                        <p:cond delay="0"/>
                      </p:stCondLst>
                      <p:childTnLst>
                        <p:par>
                          <p:cTn id="141" fill="hold" nodeType="withGroup">
                            <p:stCondLst>
                              <p:cond delay="0"/>
                            </p:stCondLst>
                            <p:childTnLst>
                              <p:par>
                                <p:cTn id="142" presetID="10" presetClass="entr" presetSubtype="0" fill="hold" nodeType="clickEffect">
                                  <p:stCondLst>
                                    <p:cond delay="0"/>
                                  </p:stCondLst>
                                  <p:childTnLst>
                                    <p:set>
                                      <p:cBhvr>
                                        <p:cTn id="143" dur="1" fill="hold">
                                          <p:stCondLst>
                                            <p:cond delay="0"/>
                                          </p:stCondLst>
                                        </p:cTn>
                                        <p:tgtEl>
                                          <p:spTgt spid="210"/>
                                        </p:tgtEl>
                                        <p:attrNameLst>
                                          <p:attrName>style.visibility</p:attrName>
                                        </p:attrNameLst>
                                      </p:cBhvr>
                                      <p:to>
                                        <p:strVal val="visible"/>
                                      </p:to>
                                    </p:set>
                                    <p:animEffect transition="in" filter="fade">
                                      <p:cBhvr>
                                        <p:cTn id="144" dur="500"/>
                                        <p:tgtEl>
                                          <p:spTgt spid="210"/>
                                        </p:tgtEl>
                                      </p:cBhvr>
                                    </p:animEffect>
                                  </p:childTnLst>
                                </p:cTn>
                              </p:par>
                            </p:childTnLst>
                          </p:cTn>
                        </p:par>
                        <p:par>
                          <p:cTn id="145" fill="hold" nodeType="afterGroup">
                            <p:stCondLst>
                              <p:cond delay="500"/>
                            </p:stCondLst>
                            <p:childTnLst>
                              <p:par>
                                <p:cTn id="146" presetID="1" presetClass="exit" presetSubtype="0" fill="hold" nodeType="afterEffect">
                                  <p:stCondLst>
                                    <p:cond delay="4000"/>
                                  </p:stCondLst>
                                  <p:childTnLst>
                                    <p:set>
                                      <p:cBhvr>
                                        <p:cTn id="147"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148" restart="whenNotActive" fill="hold" evtFilter="cancelBubble" nodeType="interactiveSeq">
                <p:stCondLst>
                  <p:cond evt="onClick" delay="0">
                    <p:tgtEl>
                      <p:spTgt spid="235"/>
                    </p:tgtEl>
                  </p:cond>
                </p:stCondLst>
                <p:endSync evt="end" delay="0">
                  <p:rtn val="all"/>
                </p:endSync>
                <p:childTnLst>
                  <p:par>
                    <p:cTn id="149" fill="hold" nodeType="clickPar">
                      <p:stCondLst>
                        <p:cond delay="0"/>
                      </p:stCondLst>
                      <p:childTnLst>
                        <p:par>
                          <p:cTn id="150" fill="hold" nodeType="withGroup">
                            <p:stCondLst>
                              <p:cond delay="0"/>
                            </p:stCondLst>
                            <p:childTnLst>
                              <p:par>
                                <p:cTn id="151" presetID="10" presetClass="entr" presetSubtype="0" fill="hold" nodeType="clickEffect">
                                  <p:stCondLst>
                                    <p:cond delay="0"/>
                                  </p:stCondLst>
                                  <p:childTnLst>
                                    <p:set>
                                      <p:cBhvr>
                                        <p:cTn id="152" dur="1" fill="hold">
                                          <p:stCondLst>
                                            <p:cond delay="0"/>
                                          </p:stCondLst>
                                        </p:cTn>
                                        <p:tgtEl>
                                          <p:spTgt spid="210"/>
                                        </p:tgtEl>
                                        <p:attrNameLst>
                                          <p:attrName>style.visibility</p:attrName>
                                        </p:attrNameLst>
                                      </p:cBhvr>
                                      <p:to>
                                        <p:strVal val="visible"/>
                                      </p:to>
                                    </p:set>
                                    <p:animEffect transition="in" filter="fade">
                                      <p:cBhvr>
                                        <p:cTn id="153" dur="500"/>
                                        <p:tgtEl>
                                          <p:spTgt spid="210"/>
                                        </p:tgtEl>
                                      </p:cBhvr>
                                    </p:animEffect>
                                  </p:childTnLst>
                                </p:cTn>
                              </p:par>
                            </p:childTnLst>
                          </p:cTn>
                        </p:par>
                        <p:par>
                          <p:cTn id="154" fill="hold" nodeType="afterGroup">
                            <p:stCondLst>
                              <p:cond delay="500"/>
                            </p:stCondLst>
                            <p:childTnLst>
                              <p:par>
                                <p:cTn id="155" presetID="1" presetClass="exit" presetSubtype="0" fill="hold" nodeType="afterEffect">
                                  <p:stCondLst>
                                    <p:cond delay="4000"/>
                                  </p:stCondLst>
                                  <p:childTnLst>
                                    <p:set>
                                      <p:cBhvr>
                                        <p:cTn id="156"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5"/>
                  </p:tgtEl>
                </p:cond>
              </p:nextCondLst>
            </p:seq>
            <p:seq concurrent="1" nextAc="seek">
              <p:cTn id="157" restart="whenNotActive" fill="hold" evtFilter="cancelBubble" nodeType="interactiveSeq">
                <p:stCondLst>
                  <p:cond evt="onClick" delay="0">
                    <p:tgtEl>
                      <p:spTgt spid="238"/>
                    </p:tgtEl>
                  </p:cond>
                </p:stCondLst>
                <p:endSync evt="end" delay="0">
                  <p:rtn val="all"/>
                </p:endSync>
                <p:childTnLst>
                  <p:par>
                    <p:cTn id="158" fill="hold" nodeType="clickPar">
                      <p:stCondLst>
                        <p:cond delay="0"/>
                      </p:stCondLst>
                      <p:childTnLst>
                        <p:par>
                          <p:cTn id="159" fill="hold" nodeType="withGroup">
                            <p:stCondLst>
                              <p:cond delay="0"/>
                            </p:stCondLst>
                            <p:childTnLst>
                              <p:par>
                                <p:cTn id="160" presetID="10" presetClass="entr" presetSubtype="0" fill="hold" nodeType="clickEffect">
                                  <p:stCondLst>
                                    <p:cond delay="0"/>
                                  </p:stCondLst>
                                  <p:childTnLst>
                                    <p:set>
                                      <p:cBhvr>
                                        <p:cTn id="161" dur="1" fill="hold">
                                          <p:stCondLst>
                                            <p:cond delay="0"/>
                                          </p:stCondLst>
                                        </p:cTn>
                                        <p:tgtEl>
                                          <p:spTgt spid="210"/>
                                        </p:tgtEl>
                                        <p:attrNameLst>
                                          <p:attrName>style.visibility</p:attrName>
                                        </p:attrNameLst>
                                      </p:cBhvr>
                                      <p:to>
                                        <p:strVal val="visible"/>
                                      </p:to>
                                    </p:set>
                                    <p:animEffect transition="in" filter="fade">
                                      <p:cBhvr>
                                        <p:cTn id="162" dur="500"/>
                                        <p:tgtEl>
                                          <p:spTgt spid="210"/>
                                        </p:tgtEl>
                                      </p:cBhvr>
                                    </p:animEffect>
                                  </p:childTnLst>
                                </p:cTn>
                              </p:par>
                            </p:childTnLst>
                          </p:cTn>
                        </p:par>
                        <p:par>
                          <p:cTn id="163" fill="hold" nodeType="afterGroup">
                            <p:stCondLst>
                              <p:cond delay="500"/>
                            </p:stCondLst>
                            <p:childTnLst>
                              <p:par>
                                <p:cTn id="164" presetID="1" presetClass="exit" presetSubtype="0" fill="hold" nodeType="afterEffect">
                                  <p:stCondLst>
                                    <p:cond delay="4000"/>
                                  </p:stCondLst>
                                  <p:childTnLst>
                                    <p:set>
                                      <p:cBhvr>
                                        <p:cTn id="165"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8"/>
                  </p:tgtEl>
                </p:cond>
              </p:nextCondLst>
            </p:seq>
            <p:seq concurrent="1" nextAc="seek">
              <p:cTn id="166" restart="whenNotActive" fill="hold" evtFilter="cancelBubble" nodeType="interactiveSeq">
                <p:stCondLst>
                  <p:cond evt="onClick" delay="0">
                    <p:tgtEl>
                      <p:spTgt spid="239"/>
                    </p:tgtEl>
                  </p:cond>
                </p:stCondLst>
                <p:endSync evt="end" delay="0">
                  <p:rtn val="all"/>
                </p:endSync>
                <p:childTnLst>
                  <p:par>
                    <p:cTn id="167" fill="hold" nodeType="clickPar">
                      <p:stCondLst>
                        <p:cond delay="0"/>
                      </p:stCondLst>
                      <p:childTnLst>
                        <p:par>
                          <p:cTn id="168" fill="hold" nodeType="withGroup">
                            <p:stCondLst>
                              <p:cond delay="0"/>
                            </p:stCondLst>
                            <p:childTnLst>
                              <p:par>
                                <p:cTn id="169" presetID="10" presetClass="entr" presetSubtype="0" fill="hold" nodeType="clickEffect">
                                  <p:stCondLst>
                                    <p:cond delay="0"/>
                                  </p:stCondLst>
                                  <p:childTnLst>
                                    <p:set>
                                      <p:cBhvr>
                                        <p:cTn id="170" dur="1" fill="hold">
                                          <p:stCondLst>
                                            <p:cond delay="0"/>
                                          </p:stCondLst>
                                        </p:cTn>
                                        <p:tgtEl>
                                          <p:spTgt spid="210"/>
                                        </p:tgtEl>
                                        <p:attrNameLst>
                                          <p:attrName>style.visibility</p:attrName>
                                        </p:attrNameLst>
                                      </p:cBhvr>
                                      <p:to>
                                        <p:strVal val="visible"/>
                                      </p:to>
                                    </p:set>
                                    <p:animEffect transition="in" filter="fade">
                                      <p:cBhvr>
                                        <p:cTn id="171" dur="500"/>
                                        <p:tgtEl>
                                          <p:spTgt spid="210"/>
                                        </p:tgtEl>
                                      </p:cBhvr>
                                    </p:animEffect>
                                  </p:childTnLst>
                                </p:cTn>
                              </p:par>
                            </p:childTnLst>
                          </p:cTn>
                        </p:par>
                        <p:par>
                          <p:cTn id="172" fill="hold" nodeType="afterGroup">
                            <p:stCondLst>
                              <p:cond delay="500"/>
                            </p:stCondLst>
                            <p:childTnLst>
                              <p:par>
                                <p:cTn id="173" presetID="1" presetClass="exit" presetSubtype="0" fill="hold" nodeType="afterEffect">
                                  <p:stCondLst>
                                    <p:cond delay="4000"/>
                                  </p:stCondLst>
                                  <p:childTnLst>
                                    <p:set>
                                      <p:cBhvr>
                                        <p:cTn id="174"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9"/>
                  </p:tgtEl>
                </p:cond>
              </p:nextCondLst>
            </p:seq>
            <p:seq concurrent="1" nextAc="seek">
              <p:cTn id="175" restart="whenNotActive" fill="hold" evtFilter="cancelBubble" nodeType="interactiveSeq">
                <p:stCondLst>
                  <p:cond evt="onClick" delay="0">
                    <p:tgtEl>
                      <p:spTgt spid="240"/>
                    </p:tgtEl>
                  </p:cond>
                </p:stCondLst>
                <p:endSync evt="end" delay="0">
                  <p:rtn val="all"/>
                </p:endSync>
                <p:childTnLst>
                  <p:par>
                    <p:cTn id="176" fill="hold" nodeType="clickPar">
                      <p:stCondLst>
                        <p:cond delay="0"/>
                      </p:stCondLst>
                      <p:childTnLst>
                        <p:par>
                          <p:cTn id="177" fill="hold" nodeType="withGroup">
                            <p:stCondLst>
                              <p:cond delay="0"/>
                            </p:stCondLst>
                            <p:childTnLst>
                              <p:par>
                                <p:cTn id="178" presetID="10" presetClass="entr" presetSubtype="0" fill="hold" nodeType="clickEffect">
                                  <p:stCondLst>
                                    <p:cond delay="0"/>
                                  </p:stCondLst>
                                  <p:childTnLst>
                                    <p:set>
                                      <p:cBhvr>
                                        <p:cTn id="179" dur="1" fill="hold">
                                          <p:stCondLst>
                                            <p:cond delay="0"/>
                                          </p:stCondLst>
                                        </p:cTn>
                                        <p:tgtEl>
                                          <p:spTgt spid="210"/>
                                        </p:tgtEl>
                                        <p:attrNameLst>
                                          <p:attrName>style.visibility</p:attrName>
                                        </p:attrNameLst>
                                      </p:cBhvr>
                                      <p:to>
                                        <p:strVal val="visible"/>
                                      </p:to>
                                    </p:set>
                                    <p:animEffect transition="in" filter="fade">
                                      <p:cBhvr>
                                        <p:cTn id="180" dur="500"/>
                                        <p:tgtEl>
                                          <p:spTgt spid="210"/>
                                        </p:tgtEl>
                                      </p:cBhvr>
                                    </p:animEffect>
                                  </p:childTnLst>
                                </p:cTn>
                              </p:par>
                            </p:childTnLst>
                          </p:cTn>
                        </p:par>
                        <p:par>
                          <p:cTn id="181" fill="hold" nodeType="afterGroup">
                            <p:stCondLst>
                              <p:cond delay="500"/>
                            </p:stCondLst>
                            <p:childTnLst>
                              <p:par>
                                <p:cTn id="182" presetID="1" presetClass="exit" presetSubtype="0" fill="hold" nodeType="afterEffect">
                                  <p:stCondLst>
                                    <p:cond delay="4000"/>
                                  </p:stCondLst>
                                  <p:childTnLst>
                                    <p:set>
                                      <p:cBhvr>
                                        <p:cTn id="183"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0"/>
                  </p:tgtEl>
                </p:cond>
              </p:nextCondLst>
            </p:seq>
            <p:seq concurrent="1" nextAc="seek">
              <p:cTn id="184" restart="whenNotActive" fill="hold" evtFilter="cancelBubble" nodeType="interactiveSeq">
                <p:stCondLst>
                  <p:cond evt="onClick" delay="0">
                    <p:tgtEl>
                      <p:spTgt spid="243"/>
                    </p:tgtEl>
                  </p:cond>
                </p:stCondLst>
                <p:endSync evt="end" delay="0">
                  <p:rtn val="all"/>
                </p:endSync>
                <p:childTnLst>
                  <p:par>
                    <p:cTn id="185" fill="hold" nodeType="clickPar">
                      <p:stCondLst>
                        <p:cond delay="0"/>
                      </p:stCondLst>
                      <p:childTnLst>
                        <p:par>
                          <p:cTn id="186" fill="hold" nodeType="withGroup">
                            <p:stCondLst>
                              <p:cond delay="0"/>
                            </p:stCondLst>
                            <p:childTnLst>
                              <p:par>
                                <p:cTn id="187" presetID="10" presetClass="entr" presetSubtype="0" fill="hold" nodeType="clickEffect">
                                  <p:stCondLst>
                                    <p:cond delay="0"/>
                                  </p:stCondLst>
                                  <p:childTnLst>
                                    <p:set>
                                      <p:cBhvr>
                                        <p:cTn id="188" dur="1" fill="hold">
                                          <p:stCondLst>
                                            <p:cond delay="0"/>
                                          </p:stCondLst>
                                        </p:cTn>
                                        <p:tgtEl>
                                          <p:spTgt spid="210"/>
                                        </p:tgtEl>
                                        <p:attrNameLst>
                                          <p:attrName>style.visibility</p:attrName>
                                        </p:attrNameLst>
                                      </p:cBhvr>
                                      <p:to>
                                        <p:strVal val="visible"/>
                                      </p:to>
                                    </p:set>
                                    <p:animEffect transition="in" filter="fade">
                                      <p:cBhvr>
                                        <p:cTn id="189" dur="500"/>
                                        <p:tgtEl>
                                          <p:spTgt spid="210"/>
                                        </p:tgtEl>
                                      </p:cBhvr>
                                    </p:animEffect>
                                  </p:childTnLst>
                                </p:cTn>
                              </p:par>
                            </p:childTnLst>
                          </p:cTn>
                        </p:par>
                        <p:par>
                          <p:cTn id="190" fill="hold" nodeType="afterGroup">
                            <p:stCondLst>
                              <p:cond delay="500"/>
                            </p:stCondLst>
                            <p:childTnLst>
                              <p:par>
                                <p:cTn id="191" presetID="1" presetClass="exit" presetSubtype="0" fill="hold" nodeType="afterEffect">
                                  <p:stCondLst>
                                    <p:cond delay="4000"/>
                                  </p:stCondLst>
                                  <p:childTnLst>
                                    <p:set>
                                      <p:cBhvr>
                                        <p:cTn id="192"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3"/>
                  </p:tgtEl>
                </p:cond>
              </p:nextCondLst>
            </p:seq>
            <p:seq concurrent="1" nextAc="seek">
              <p:cTn id="193" restart="whenNotActive" fill="hold" evtFilter="cancelBubble" nodeType="interactiveSeq">
                <p:stCondLst>
                  <p:cond evt="onClick" delay="0">
                    <p:tgtEl>
                      <p:spTgt spid="244"/>
                    </p:tgtEl>
                  </p:cond>
                </p:stCondLst>
                <p:endSync evt="end" delay="0">
                  <p:rtn val="all"/>
                </p:endSync>
                <p:childTnLst>
                  <p:par>
                    <p:cTn id="194" fill="hold" nodeType="clickPar">
                      <p:stCondLst>
                        <p:cond delay="0"/>
                      </p:stCondLst>
                      <p:childTnLst>
                        <p:par>
                          <p:cTn id="195" fill="hold" nodeType="withGroup">
                            <p:stCondLst>
                              <p:cond delay="0"/>
                            </p:stCondLst>
                            <p:childTnLst>
                              <p:par>
                                <p:cTn id="196" presetID="10" presetClass="entr" presetSubtype="0" fill="hold" nodeType="clickEffect">
                                  <p:stCondLst>
                                    <p:cond delay="0"/>
                                  </p:stCondLst>
                                  <p:childTnLst>
                                    <p:set>
                                      <p:cBhvr>
                                        <p:cTn id="197" dur="1" fill="hold">
                                          <p:stCondLst>
                                            <p:cond delay="0"/>
                                          </p:stCondLst>
                                        </p:cTn>
                                        <p:tgtEl>
                                          <p:spTgt spid="210"/>
                                        </p:tgtEl>
                                        <p:attrNameLst>
                                          <p:attrName>style.visibility</p:attrName>
                                        </p:attrNameLst>
                                      </p:cBhvr>
                                      <p:to>
                                        <p:strVal val="visible"/>
                                      </p:to>
                                    </p:set>
                                    <p:animEffect transition="in" filter="fade">
                                      <p:cBhvr>
                                        <p:cTn id="198" dur="500"/>
                                        <p:tgtEl>
                                          <p:spTgt spid="210"/>
                                        </p:tgtEl>
                                      </p:cBhvr>
                                    </p:animEffect>
                                  </p:childTnLst>
                                </p:cTn>
                              </p:par>
                            </p:childTnLst>
                          </p:cTn>
                        </p:par>
                        <p:par>
                          <p:cTn id="199" fill="hold" nodeType="afterGroup">
                            <p:stCondLst>
                              <p:cond delay="500"/>
                            </p:stCondLst>
                            <p:childTnLst>
                              <p:par>
                                <p:cTn id="200" presetID="1" presetClass="exit" presetSubtype="0" fill="hold" nodeType="afterEffect">
                                  <p:stCondLst>
                                    <p:cond delay="4000"/>
                                  </p:stCondLst>
                                  <p:childTnLst>
                                    <p:set>
                                      <p:cBhvr>
                                        <p:cTn id="201"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4"/>
                  </p:tgtEl>
                </p:cond>
              </p:nextCondLst>
            </p:seq>
            <p:seq concurrent="1" nextAc="seek">
              <p:cTn id="202" restart="whenNotActive" fill="hold" evtFilter="cancelBubble" nodeType="interactiveSeq">
                <p:stCondLst>
                  <p:cond evt="onClick" delay="0">
                    <p:tgtEl>
                      <p:spTgt spid="245"/>
                    </p:tgtEl>
                  </p:cond>
                </p:stCondLst>
                <p:endSync evt="end" delay="0">
                  <p:rtn val="all"/>
                </p:endSync>
                <p:childTnLst>
                  <p:par>
                    <p:cTn id="203" fill="hold" nodeType="clickPar">
                      <p:stCondLst>
                        <p:cond delay="0"/>
                      </p:stCondLst>
                      <p:childTnLst>
                        <p:par>
                          <p:cTn id="204" fill="hold" nodeType="withGroup">
                            <p:stCondLst>
                              <p:cond delay="0"/>
                            </p:stCondLst>
                            <p:childTnLst>
                              <p:par>
                                <p:cTn id="205" presetID="10" presetClass="entr" presetSubtype="0" fill="hold" nodeType="clickEffect">
                                  <p:stCondLst>
                                    <p:cond delay="0"/>
                                  </p:stCondLst>
                                  <p:childTnLst>
                                    <p:set>
                                      <p:cBhvr>
                                        <p:cTn id="206" dur="1" fill="hold">
                                          <p:stCondLst>
                                            <p:cond delay="0"/>
                                          </p:stCondLst>
                                        </p:cTn>
                                        <p:tgtEl>
                                          <p:spTgt spid="210"/>
                                        </p:tgtEl>
                                        <p:attrNameLst>
                                          <p:attrName>style.visibility</p:attrName>
                                        </p:attrNameLst>
                                      </p:cBhvr>
                                      <p:to>
                                        <p:strVal val="visible"/>
                                      </p:to>
                                    </p:set>
                                    <p:animEffect transition="in" filter="fade">
                                      <p:cBhvr>
                                        <p:cTn id="207" dur="500"/>
                                        <p:tgtEl>
                                          <p:spTgt spid="210"/>
                                        </p:tgtEl>
                                      </p:cBhvr>
                                    </p:animEffect>
                                  </p:childTnLst>
                                </p:cTn>
                              </p:par>
                            </p:childTnLst>
                          </p:cTn>
                        </p:par>
                        <p:par>
                          <p:cTn id="208" fill="hold" nodeType="afterGroup">
                            <p:stCondLst>
                              <p:cond delay="500"/>
                            </p:stCondLst>
                            <p:childTnLst>
                              <p:par>
                                <p:cTn id="209" presetID="1" presetClass="exit" presetSubtype="0" fill="hold" nodeType="afterEffect">
                                  <p:stCondLst>
                                    <p:cond delay="4000"/>
                                  </p:stCondLst>
                                  <p:childTnLst>
                                    <p:set>
                                      <p:cBhvr>
                                        <p:cTn id="210"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5"/>
                  </p:tgtEl>
                </p:cond>
              </p:nextCondLst>
            </p:seq>
            <p:seq concurrent="1" nextAc="seek">
              <p:cTn id="211" restart="whenNotActive" fill="hold" evtFilter="cancelBubble" nodeType="interactiveSeq">
                <p:stCondLst>
                  <p:cond evt="onClick" delay="0">
                    <p:tgtEl>
                      <p:spTgt spid="248"/>
                    </p:tgtEl>
                  </p:cond>
                </p:stCondLst>
                <p:endSync evt="end" delay="0">
                  <p:rtn val="all"/>
                </p:endSync>
                <p:childTnLst>
                  <p:par>
                    <p:cTn id="212" fill="hold" nodeType="clickPar">
                      <p:stCondLst>
                        <p:cond delay="0"/>
                      </p:stCondLst>
                      <p:childTnLst>
                        <p:par>
                          <p:cTn id="213" fill="hold" nodeType="withGroup">
                            <p:stCondLst>
                              <p:cond delay="0"/>
                            </p:stCondLst>
                            <p:childTnLst>
                              <p:par>
                                <p:cTn id="214" presetID="10" presetClass="entr" presetSubtype="0" fill="hold" nodeType="clickEffect">
                                  <p:stCondLst>
                                    <p:cond delay="0"/>
                                  </p:stCondLst>
                                  <p:childTnLst>
                                    <p:set>
                                      <p:cBhvr>
                                        <p:cTn id="215" dur="1" fill="hold">
                                          <p:stCondLst>
                                            <p:cond delay="0"/>
                                          </p:stCondLst>
                                        </p:cTn>
                                        <p:tgtEl>
                                          <p:spTgt spid="210"/>
                                        </p:tgtEl>
                                        <p:attrNameLst>
                                          <p:attrName>style.visibility</p:attrName>
                                        </p:attrNameLst>
                                      </p:cBhvr>
                                      <p:to>
                                        <p:strVal val="visible"/>
                                      </p:to>
                                    </p:set>
                                    <p:animEffect transition="in" filter="fade">
                                      <p:cBhvr>
                                        <p:cTn id="216" dur="500"/>
                                        <p:tgtEl>
                                          <p:spTgt spid="210"/>
                                        </p:tgtEl>
                                      </p:cBhvr>
                                    </p:animEffect>
                                  </p:childTnLst>
                                </p:cTn>
                              </p:par>
                            </p:childTnLst>
                          </p:cTn>
                        </p:par>
                        <p:par>
                          <p:cTn id="217" fill="hold" nodeType="afterGroup">
                            <p:stCondLst>
                              <p:cond delay="500"/>
                            </p:stCondLst>
                            <p:childTnLst>
                              <p:par>
                                <p:cTn id="218" presetID="1" presetClass="exit" presetSubtype="0" fill="hold" nodeType="afterEffect">
                                  <p:stCondLst>
                                    <p:cond delay="4000"/>
                                  </p:stCondLst>
                                  <p:childTnLst>
                                    <p:set>
                                      <p:cBhvr>
                                        <p:cTn id="219"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8"/>
                  </p:tgtEl>
                </p:cond>
              </p:nextCondLst>
            </p:seq>
            <p:seq concurrent="1" nextAc="seek">
              <p:cTn id="220" restart="whenNotActive" fill="hold" evtFilter="cancelBubble" nodeType="interactiveSeq">
                <p:stCondLst>
                  <p:cond evt="onClick" delay="0">
                    <p:tgtEl>
                      <p:spTgt spid="249"/>
                    </p:tgtEl>
                  </p:cond>
                </p:stCondLst>
                <p:endSync evt="end" delay="0">
                  <p:rtn val="all"/>
                </p:endSync>
                <p:childTnLst>
                  <p:par>
                    <p:cTn id="221" fill="hold" nodeType="clickPar">
                      <p:stCondLst>
                        <p:cond delay="0"/>
                      </p:stCondLst>
                      <p:childTnLst>
                        <p:par>
                          <p:cTn id="222" fill="hold" nodeType="withGroup">
                            <p:stCondLst>
                              <p:cond delay="0"/>
                            </p:stCondLst>
                            <p:childTnLst>
                              <p:par>
                                <p:cTn id="223" presetID="10" presetClass="entr" presetSubtype="0" fill="hold" nodeType="clickEffect">
                                  <p:stCondLst>
                                    <p:cond delay="0"/>
                                  </p:stCondLst>
                                  <p:childTnLst>
                                    <p:set>
                                      <p:cBhvr>
                                        <p:cTn id="224" dur="1" fill="hold">
                                          <p:stCondLst>
                                            <p:cond delay="0"/>
                                          </p:stCondLst>
                                        </p:cTn>
                                        <p:tgtEl>
                                          <p:spTgt spid="210"/>
                                        </p:tgtEl>
                                        <p:attrNameLst>
                                          <p:attrName>style.visibility</p:attrName>
                                        </p:attrNameLst>
                                      </p:cBhvr>
                                      <p:to>
                                        <p:strVal val="visible"/>
                                      </p:to>
                                    </p:set>
                                    <p:animEffect transition="in" filter="fade">
                                      <p:cBhvr>
                                        <p:cTn id="225" dur="500"/>
                                        <p:tgtEl>
                                          <p:spTgt spid="210"/>
                                        </p:tgtEl>
                                      </p:cBhvr>
                                    </p:animEffect>
                                  </p:childTnLst>
                                </p:cTn>
                              </p:par>
                            </p:childTnLst>
                          </p:cTn>
                        </p:par>
                        <p:par>
                          <p:cTn id="226" fill="hold" nodeType="afterGroup">
                            <p:stCondLst>
                              <p:cond delay="500"/>
                            </p:stCondLst>
                            <p:childTnLst>
                              <p:par>
                                <p:cTn id="227" presetID="1" presetClass="exit" presetSubtype="0" fill="hold" nodeType="afterEffect">
                                  <p:stCondLst>
                                    <p:cond delay="4000"/>
                                  </p:stCondLst>
                                  <p:childTnLst>
                                    <p:set>
                                      <p:cBhvr>
                                        <p:cTn id="228"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9"/>
                  </p:tgtEl>
                </p:cond>
              </p:nextCondLst>
            </p:seq>
            <p:seq concurrent="1" nextAc="seek">
              <p:cTn id="229" restart="whenNotActive" fill="hold" evtFilter="cancelBubble" nodeType="interactiveSeq">
                <p:stCondLst>
                  <p:cond evt="onClick" delay="0">
                    <p:tgtEl>
                      <p:spTgt spid="250"/>
                    </p:tgtEl>
                  </p:cond>
                </p:stCondLst>
                <p:endSync evt="end" delay="0">
                  <p:rtn val="all"/>
                </p:endSync>
                <p:childTnLst>
                  <p:par>
                    <p:cTn id="230" fill="hold" nodeType="clickPar">
                      <p:stCondLst>
                        <p:cond delay="0"/>
                      </p:stCondLst>
                      <p:childTnLst>
                        <p:par>
                          <p:cTn id="231" fill="hold" nodeType="withGroup">
                            <p:stCondLst>
                              <p:cond delay="0"/>
                            </p:stCondLst>
                            <p:childTnLst>
                              <p:par>
                                <p:cTn id="232" presetID="10" presetClass="entr" presetSubtype="0" fill="hold" nodeType="clickEffect">
                                  <p:stCondLst>
                                    <p:cond delay="0"/>
                                  </p:stCondLst>
                                  <p:childTnLst>
                                    <p:set>
                                      <p:cBhvr>
                                        <p:cTn id="233" dur="1" fill="hold">
                                          <p:stCondLst>
                                            <p:cond delay="0"/>
                                          </p:stCondLst>
                                        </p:cTn>
                                        <p:tgtEl>
                                          <p:spTgt spid="210"/>
                                        </p:tgtEl>
                                        <p:attrNameLst>
                                          <p:attrName>style.visibility</p:attrName>
                                        </p:attrNameLst>
                                      </p:cBhvr>
                                      <p:to>
                                        <p:strVal val="visible"/>
                                      </p:to>
                                    </p:set>
                                    <p:animEffect transition="in" filter="fade">
                                      <p:cBhvr>
                                        <p:cTn id="234" dur="500"/>
                                        <p:tgtEl>
                                          <p:spTgt spid="210"/>
                                        </p:tgtEl>
                                      </p:cBhvr>
                                    </p:animEffect>
                                  </p:childTnLst>
                                </p:cTn>
                              </p:par>
                            </p:childTnLst>
                          </p:cTn>
                        </p:par>
                        <p:par>
                          <p:cTn id="235" fill="hold" nodeType="afterGroup">
                            <p:stCondLst>
                              <p:cond delay="500"/>
                            </p:stCondLst>
                            <p:childTnLst>
                              <p:par>
                                <p:cTn id="236" presetID="1" presetClass="exit" presetSubtype="0" fill="hold" nodeType="afterEffect">
                                  <p:stCondLst>
                                    <p:cond delay="4000"/>
                                  </p:stCondLst>
                                  <p:childTnLst>
                                    <p:set>
                                      <p:cBhvr>
                                        <p:cTn id="237"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50"/>
                  </p:tgtEl>
                </p:cond>
              </p:nextCondLst>
            </p:seq>
            <p:seq concurrent="1" nextAc="seek">
              <p:cTn id="238" restart="whenNotActive" fill="hold" evtFilter="cancelBubble" nodeType="interactiveSeq">
                <p:stCondLst>
                  <p:cond evt="onClick" delay="0">
                    <p:tgtEl>
                      <p:spTgt spid="292"/>
                    </p:tgtEl>
                  </p:cond>
                </p:stCondLst>
                <p:endSync evt="end" delay="0">
                  <p:rtn val="all"/>
                </p:endSync>
                <p:childTnLst>
                  <p:par>
                    <p:cTn id="239" fill="hold" nodeType="clickPar">
                      <p:stCondLst>
                        <p:cond delay="0"/>
                      </p:stCondLst>
                      <p:childTnLst>
                        <p:par>
                          <p:cTn id="240" fill="hold" nodeType="withGroup">
                            <p:stCondLst>
                              <p:cond delay="0"/>
                            </p:stCondLst>
                            <p:childTnLst>
                              <p:par>
                                <p:cTn id="241" presetID="1" presetClass="entr" presetSubtype="0" fill="hold" nodeType="clickEffect">
                                  <p:stCondLst>
                                    <p:cond delay="0"/>
                                  </p:stCondLst>
                                  <p:childTnLst>
                                    <p:set>
                                      <p:cBhvr>
                                        <p:cTn id="242" dur="1" fill="hold">
                                          <p:stCondLst>
                                            <p:cond delay="0"/>
                                          </p:stCondLst>
                                        </p:cTn>
                                        <p:tgtEl>
                                          <p:spTgt spid="293"/>
                                        </p:tgtEl>
                                        <p:attrNameLst>
                                          <p:attrName>style.visibility</p:attrName>
                                        </p:attrNameLst>
                                      </p:cBhvr>
                                      <p:to>
                                        <p:strVal val="visible"/>
                                      </p:to>
                                    </p:set>
                                  </p:childTnLst>
                                </p:cTn>
                              </p:par>
                            </p:childTnLst>
                          </p:cTn>
                        </p:par>
                        <p:par>
                          <p:cTn id="243" fill="hold" nodeType="afterGroup">
                            <p:stCondLst>
                              <p:cond delay="0"/>
                            </p:stCondLst>
                            <p:childTnLst>
                              <p:par>
                                <p:cTn id="244" presetID="1" presetClass="entr" presetSubtype="0" fill="hold" nodeType="afterEffect">
                                  <p:stCondLst>
                                    <p:cond delay="0"/>
                                  </p:stCondLst>
                                  <p:childTnLst>
                                    <p:set>
                                      <p:cBhvr>
                                        <p:cTn id="245" dur="1" fill="hold">
                                          <p:stCondLst>
                                            <p:cond delay="0"/>
                                          </p:stCondLst>
                                        </p:cTn>
                                        <p:tgtEl>
                                          <p:spTgt spid="294"/>
                                        </p:tgtEl>
                                        <p:attrNameLst>
                                          <p:attrName>style.visibility</p:attrName>
                                        </p:attrNameLst>
                                      </p:cBhvr>
                                      <p:to>
                                        <p:strVal val="visible"/>
                                      </p:to>
                                    </p:set>
                                  </p:childTnLst>
                                </p:cTn>
                              </p:par>
                            </p:childTnLst>
                          </p:cTn>
                        </p:par>
                        <p:par>
                          <p:cTn id="246" fill="hold" nodeType="afterGroup">
                            <p:stCondLst>
                              <p:cond delay="0"/>
                            </p:stCondLst>
                            <p:childTnLst>
                              <p:par>
                                <p:cTn id="247" presetID="1" presetClass="entr" presetSubtype="0" fill="hold" nodeType="afterEffect">
                                  <p:stCondLst>
                                    <p:cond delay="1000"/>
                                  </p:stCondLst>
                                  <p:childTnLst>
                                    <p:set>
                                      <p:cBhvr>
                                        <p:cTn id="248" dur="1" fill="hold">
                                          <p:stCondLst>
                                            <p:cond delay="0"/>
                                          </p:stCondLst>
                                        </p:cTn>
                                        <p:tgtEl>
                                          <p:spTgt spid="295"/>
                                        </p:tgtEl>
                                        <p:attrNameLst>
                                          <p:attrName>style.visibility</p:attrName>
                                        </p:attrNameLst>
                                      </p:cBhvr>
                                      <p:to>
                                        <p:strVal val="visible"/>
                                      </p:to>
                                    </p:set>
                                  </p:childTnLst>
                                </p:cTn>
                              </p:par>
                            </p:childTnLst>
                          </p:cTn>
                        </p:par>
                        <p:par>
                          <p:cTn id="249" fill="hold" nodeType="afterGroup">
                            <p:stCondLst>
                              <p:cond delay="1000"/>
                            </p:stCondLst>
                            <p:childTnLst>
                              <p:par>
                                <p:cTn id="250" presetID="1" presetClass="entr" presetSubtype="0" fill="hold" nodeType="afterEffect">
                                  <p:stCondLst>
                                    <p:cond delay="1000"/>
                                  </p:stCondLst>
                                  <p:childTnLst>
                                    <p:set>
                                      <p:cBhvr>
                                        <p:cTn id="251" dur="1" fill="hold">
                                          <p:stCondLst>
                                            <p:cond delay="0"/>
                                          </p:stCondLst>
                                        </p:cTn>
                                        <p:tgtEl>
                                          <p:spTgt spid="296"/>
                                        </p:tgtEl>
                                        <p:attrNameLst>
                                          <p:attrName>style.visibility</p:attrName>
                                        </p:attrNameLst>
                                      </p:cBhvr>
                                      <p:to>
                                        <p:strVal val="visible"/>
                                      </p:to>
                                    </p:set>
                                  </p:childTnLst>
                                </p:cTn>
                              </p:par>
                            </p:childTnLst>
                          </p:cTn>
                        </p:par>
                        <p:par>
                          <p:cTn id="252" fill="hold" nodeType="afterGroup">
                            <p:stCondLst>
                              <p:cond delay="2000"/>
                            </p:stCondLst>
                            <p:childTnLst>
                              <p:par>
                                <p:cTn id="253" presetID="1" presetClass="entr" presetSubtype="0" fill="hold" nodeType="afterEffect">
                                  <p:stCondLst>
                                    <p:cond delay="1000"/>
                                  </p:stCondLst>
                                  <p:childTnLst>
                                    <p:set>
                                      <p:cBhvr>
                                        <p:cTn id="254" dur="1" fill="hold">
                                          <p:stCondLst>
                                            <p:cond delay="0"/>
                                          </p:stCondLst>
                                        </p:cTn>
                                        <p:tgtEl>
                                          <p:spTgt spid="297"/>
                                        </p:tgtEl>
                                        <p:attrNameLst>
                                          <p:attrName>style.visibility</p:attrName>
                                        </p:attrNameLst>
                                      </p:cBhvr>
                                      <p:to>
                                        <p:strVal val="visible"/>
                                      </p:to>
                                    </p:set>
                                  </p:childTnLst>
                                </p:cTn>
                              </p:par>
                            </p:childTnLst>
                          </p:cTn>
                        </p:par>
                        <p:par>
                          <p:cTn id="255" fill="hold" nodeType="afterGroup">
                            <p:stCondLst>
                              <p:cond delay="3000"/>
                            </p:stCondLst>
                            <p:childTnLst>
                              <p:par>
                                <p:cTn id="256" presetID="1" presetClass="entr" presetSubtype="0" fill="hold" nodeType="afterEffect">
                                  <p:stCondLst>
                                    <p:cond delay="1000"/>
                                  </p:stCondLst>
                                  <p:childTnLst>
                                    <p:set>
                                      <p:cBhvr>
                                        <p:cTn id="257" dur="1" fill="hold">
                                          <p:stCondLst>
                                            <p:cond delay="0"/>
                                          </p:stCondLst>
                                        </p:cTn>
                                        <p:tgtEl>
                                          <p:spTgt spid="298"/>
                                        </p:tgtEl>
                                        <p:attrNameLst>
                                          <p:attrName>style.visibility</p:attrName>
                                        </p:attrNameLst>
                                      </p:cBhvr>
                                      <p:to>
                                        <p:strVal val="visible"/>
                                      </p:to>
                                    </p:set>
                                  </p:childTnLst>
                                </p:cTn>
                              </p:par>
                            </p:childTnLst>
                          </p:cTn>
                        </p:par>
                        <p:par>
                          <p:cTn id="258" fill="hold" nodeType="afterGroup">
                            <p:stCondLst>
                              <p:cond delay="4000"/>
                            </p:stCondLst>
                            <p:childTnLst>
                              <p:par>
                                <p:cTn id="259" presetID="1" presetClass="entr" presetSubtype="0" fill="hold" nodeType="afterEffect">
                                  <p:stCondLst>
                                    <p:cond delay="1000"/>
                                  </p:stCondLst>
                                  <p:childTnLst>
                                    <p:set>
                                      <p:cBhvr>
                                        <p:cTn id="260" dur="1" fill="hold">
                                          <p:stCondLst>
                                            <p:cond delay="0"/>
                                          </p:stCondLst>
                                        </p:cTn>
                                        <p:tgtEl>
                                          <p:spTgt spid="299"/>
                                        </p:tgtEl>
                                        <p:attrNameLst>
                                          <p:attrName>style.visibility</p:attrName>
                                        </p:attrNameLst>
                                      </p:cBhvr>
                                      <p:to>
                                        <p:strVal val="visible"/>
                                      </p:to>
                                    </p:set>
                                  </p:childTnLst>
                                </p:cTn>
                              </p:par>
                            </p:childTnLst>
                          </p:cTn>
                        </p:par>
                        <p:par>
                          <p:cTn id="261" fill="hold" nodeType="afterGroup">
                            <p:stCondLst>
                              <p:cond delay="5000"/>
                            </p:stCondLst>
                            <p:childTnLst>
                              <p:par>
                                <p:cTn id="262" presetID="1" presetClass="entr" presetSubtype="0" fill="hold" nodeType="afterEffect">
                                  <p:stCondLst>
                                    <p:cond delay="1000"/>
                                  </p:stCondLst>
                                  <p:childTnLst>
                                    <p:set>
                                      <p:cBhvr>
                                        <p:cTn id="263" dur="1" fill="hold">
                                          <p:stCondLst>
                                            <p:cond delay="0"/>
                                          </p:stCondLst>
                                        </p:cTn>
                                        <p:tgtEl>
                                          <p:spTgt spid="300"/>
                                        </p:tgtEl>
                                        <p:attrNameLst>
                                          <p:attrName>style.visibility</p:attrName>
                                        </p:attrNameLst>
                                      </p:cBhvr>
                                      <p:to>
                                        <p:strVal val="visible"/>
                                      </p:to>
                                    </p:set>
                                  </p:childTnLst>
                                </p:cTn>
                              </p:par>
                            </p:childTnLst>
                          </p:cTn>
                        </p:par>
                        <p:par>
                          <p:cTn id="264" fill="hold" nodeType="afterGroup">
                            <p:stCondLst>
                              <p:cond delay="6000"/>
                            </p:stCondLst>
                            <p:childTnLst>
                              <p:par>
                                <p:cTn id="265" presetID="1" presetClass="entr" presetSubtype="0" fill="hold" nodeType="afterEffect">
                                  <p:stCondLst>
                                    <p:cond delay="1000"/>
                                  </p:stCondLst>
                                  <p:childTnLst>
                                    <p:set>
                                      <p:cBhvr>
                                        <p:cTn id="266" dur="1" fill="hold">
                                          <p:stCondLst>
                                            <p:cond delay="0"/>
                                          </p:stCondLst>
                                        </p:cTn>
                                        <p:tgtEl>
                                          <p:spTgt spid="301"/>
                                        </p:tgtEl>
                                        <p:attrNameLst>
                                          <p:attrName>style.visibility</p:attrName>
                                        </p:attrNameLst>
                                      </p:cBhvr>
                                      <p:to>
                                        <p:strVal val="visible"/>
                                      </p:to>
                                    </p:set>
                                  </p:childTnLst>
                                </p:cTn>
                              </p:par>
                            </p:childTnLst>
                          </p:cTn>
                        </p:par>
                        <p:par>
                          <p:cTn id="267" fill="hold" nodeType="afterGroup">
                            <p:stCondLst>
                              <p:cond delay="7000"/>
                            </p:stCondLst>
                            <p:childTnLst>
                              <p:par>
                                <p:cTn id="268" presetID="1" presetClass="entr" presetSubtype="0" fill="hold" nodeType="afterEffect">
                                  <p:stCondLst>
                                    <p:cond delay="1000"/>
                                  </p:stCondLst>
                                  <p:childTnLst>
                                    <p:set>
                                      <p:cBhvr>
                                        <p:cTn id="269" dur="1" fill="hold">
                                          <p:stCondLst>
                                            <p:cond delay="0"/>
                                          </p:stCondLst>
                                        </p:cTn>
                                        <p:tgtEl>
                                          <p:spTgt spid="302"/>
                                        </p:tgtEl>
                                        <p:attrNameLst>
                                          <p:attrName>style.visibility</p:attrName>
                                        </p:attrNameLst>
                                      </p:cBhvr>
                                      <p:to>
                                        <p:strVal val="visible"/>
                                      </p:to>
                                    </p:set>
                                  </p:childTnLst>
                                </p:cTn>
                              </p:par>
                            </p:childTnLst>
                          </p:cTn>
                        </p:par>
                        <p:par>
                          <p:cTn id="270" fill="hold" nodeType="afterGroup">
                            <p:stCondLst>
                              <p:cond delay="8000"/>
                            </p:stCondLst>
                            <p:childTnLst>
                              <p:par>
                                <p:cTn id="271" presetID="1" presetClass="entr" presetSubtype="0" fill="hold" nodeType="afterEffect">
                                  <p:stCondLst>
                                    <p:cond delay="1000"/>
                                  </p:stCondLst>
                                  <p:childTnLst>
                                    <p:set>
                                      <p:cBhvr>
                                        <p:cTn id="272" dur="1" fill="hold">
                                          <p:stCondLst>
                                            <p:cond delay="0"/>
                                          </p:stCondLst>
                                        </p:cTn>
                                        <p:tgtEl>
                                          <p:spTgt spid="303"/>
                                        </p:tgtEl>
                                        <p:attrNameLst>
                                          <p:attrName>style.visibility</p:attrName>
                                        </p:attrNameLst>
                                      </p:cBhvr>
                                      <p:to>
                                        <p:strVal val="visible"/>
                                      </p:to>
                                    </p:set>
                                  </p:childTnLst>
                                </p:cTn>
                              </p:par>
                            </p:childTnLst>
                          </p:cTn>
                        </p:par>
                        <p:par>
                          <p:cTn id="273" fill="hold" nodeType="afterGroup">
                            <p:stCondLst>
                              <p:cond delay="9000"/>
                            </p:stCondLst>
                            <p:childTnLst>
                              <p:par>
                                <p:cTn id="274" presetID="1" presetClass="entr" presetSubtype="0" fill="hold" nodeType="afterEffect">
                                  <p:stCondLst>
                                    <p:cond delay="1000"/>
                                  </p:stCondLst>
                                  <p:childTnLst>
                                    <p:set>
                                      <p:cBhvr>
                                        <p:cTn id="275" dur="1" fill="hold">
                                          <p:stCondLst>
                                            <p:cond delay="0"/>
                                          </p:stCondLst>
                                        </p:cTn>
                                        <p:tgtEl>
                                          <p:spTgt spid="304"/>
                                        </p:tgtEl>
                                        <p:attrNameLst>
                                          <p:attrName>style.visibility</p:attrName>
                                        </p:attrNameLst>
                                      </p:cBhvr>
                                      <p:to>
                                        <p:strVal val="visible"/>
                                      </p:to>
                                    </p:set>
                                  </p:childTnLst>
                                </p:cTn>
                              </p:par>
                            </p:childTnLst>
                          </p:cTn>
                        </p:par>
                        <p:par>
                          <p:cTn id="276" fill="hold" nodeType="afterGroup">
                            <p:stCondLst>
                              <p:cond delay="10000"/>
                            </p:stCondLst>
                            <p:childTnLst>
                              <p:par>
                                <p:cTn id="277" presetID="1" presetClass="entr" presetSubtype="0" fill="hold" nodeType="afterEffect">
                                  <p:stCondLst>
                                    <p:cond delay="1000"/>
                                  </p:stCondLst>
                                  <p:childTnLst>
                                    <p:set>
                                      <p:cBhvr>
                                        <p:cTn id="278" dur="1" fill="hold">
                                          <p:stCondLst>
                                            <p:cond delay="0"/>
                                          </p:stCondLst>
                                        </p:cTn>
                                        <p:tgtEl>
                                          <p:spTgt spid="305"/>
                                        </p:tgtEl>
                                        <p:attrNameLst>
                                          <p:attrName>style.visibility</p:attrName>
                                        </p:attrNameLst>
                                      </p:cBhvr>
                                      <p:to>
                                        <p:strVal val="visible"/>
                                      </p:to>
                                    </p:set>
                                  </p:childTnLst>
                                </p:cTn>
                              </p:par>
                            </p:childTnLst>
                          </p:cTn>
                        </p:par>
                        <p:par>
                          <p:cTn id="279" fill="hold" nodeType="afterGroup">
                            <p:stCondLst>
                              <p:cond delay="11000"/>
                            </p:stCondLst>
                            <p:childTnLst>
                              <p:par>
                                <p:cTn id="280" presetID="1" presetClass="entr" presetSubtype="0" fill="hold" nodeType="afterEffect">
                                  <p:stCondLst>
                                    <p:cond delay="1000"/>
                                  </p:stCondLst>
                                  <p:childTnLst>
                                    <p:set>
                                      <p:cBhvr>
                                        <p:cTn id="281" dur="1" fill="hold">
                                          <p:stCondLst>
                                            <p:cond delay="0"/>
                                          </p:stCondLst>
                                        </p:cTn>
                                        <p:tgtEl>
                                          <p:spTgt spid="306"/>
                                        </p:tgtEl>
                                        <p:attrNameLst>
                                          <p:attrName>style.visibility</p:attrName>
                                        </p:attrNameLst>
                                      </p:cBhvr>
                                      <p:to>
                                        <p:strVal val="visible"/>
                                      </p:to>
                                    </p:set>
                                  </p:childTnLst>
                                </p:cTn>
                              </p:par>
                            </p:childTnLst>
                          </p:cTn>
                        </p:par>
                        <p:par>
                          <p:cTn id="282" fill="hold" nodeType="afterGroup">
                            <p:stCondLst>
                              <p:cond delay="12000"/>
                            </p:stCondLst>
                            <p:childTnLst>
                              <p:par>
                                <p:cTn id="283" presetID="1" presetClass="entr" presetSubtype="0" fill="hold" nodeType="afterEffect">
                                  <p:stCondLst>
                                    <p:cond delay="1000"/>
                                  </p:stCondLst>
                                  <p:childTnLst>
                                    <p:set>
                                      <p:cBhvr>
                                        <p:cTn id="284" dur="1" fill="hold">
                                          <p:stCondLst>
                                            <p:cond delay="0"/>
                                          </p:stCondLst>
                                        </p:cTn>
                                        <p:tgtEl>
                                          <p:spTgt spid="307"/>
                                        </p:tgtEl>
                                        <p:attrNameLst>
                                          <p:attrName>style.visibility</p:attrName>
                                        </p:attrNameLst>
                                      </p:cBhvr>
                                      <p:to>
                                        <p:strVal val="visible"/>
                                      </p:to>
                                    </p:set>
                                  </p:childTnLst>
                                </p:cTn>
                              </p:par>
                            </p:childTnLst>
                          </p:cTn>
                        </p:par>
                        <p:par>
                          <p:cTn id="285" fill="hold" nodeType="afterGroup">
                            <p:stCondLst>
                              <p:cond delay="13000"/>
                            </p:stCondLst>
                            <p:childTnLst>
                              <p:par>
                                <p:cTn id="286" presetID="1" presetClass="entr" presetSubtype="0" fill="hold" nodeType="afterEffect">
                                  <p:stCondLst>
                                    <p:cond delay="1000"/>
                                  </p:stCondLst>
                                  <p:childTnLst>
                                    <p:set>
                                      <p:cBhvr>
                                        <p:cTn id="287" dur="1" fill="hold">
                                          <p:stCondLst>
                                            <p:cond delay="0"/>
                                          </p:stCondLst>
                                        </p:cTn>
                                        <p:tgtEl>
                                          <p:spTgt spid="308"/>
                                        </p:tgtEl>
                                        <p:attrNameLst>
                                          <p:attrName>style.visibility</p:attrName>
                                        </p:attrNameLst>
                                      </p:cBhvr>
                                      <p:to>
                                        <p:strVal val="visible"/>
                                      </p:to>
                                    </p:set>
                                  </p:childTnLst>
                                </p:cTn>
                              </p:par>
                            </p:childTnLst>
                          </p:cTn>
                        </p:par>
                        <p:par>
                          <p:cTn id="288" fill="hold" nodeType="afterGroup">
                            <p:stCondLst>
                              <p:cond delay="14000"/>
                            </p:stCondLst>
                            <p:childTnLst>
                              <p:par>
                                <p:cTn id="289" presetID="1" presetClass="entr" presetSubtype="0" fill="hold" nodeType="afterEffect">
                                  <p:stCondLst>
                                    <p:cond delay="1000"/>
                                  </p:stCondLst>
                                  <p:childTnLst>
                                    <p:set>
                                      <p:cBhvr>
                                        <p:cTn id="290" dur="1" fill="hold">
                                          <p:stCondLst>
                                            <p:cond delay="0"/>
                                          </p:stCondLst>
                                        </p:cTn>
                                        <p:tgtEl>
                                          <p:spTgt spid="309"/>
                                        </p:tgtEl>
                                        <p:attrNameLst>
                                          <p:attrName>style.visibility</p:attrName>
                                        </p:attrNameLst>
                                      </p:cBhvr>
                                      <p:to>
                                        <p:strVal val="visible"/>
                                      </p:to>
                                    </p:set>
                                  </p:childTnLst>
                                </p:cTn>
                              </p:par>
                            </p:childTnLst>
                          </p:cTn>
                        </p:par>
                        <p:par>
                          <p:cTn id="291" fill="hold" nodeType="afterGroup">
                            <p:stCondLst>
                              <p:cond delay="15000"/>
                            </p:stCondLst>
                            <p:childTnLst>
                              <p:par>
                                <p:cTn id="292" presetID="1" presetClass="entr" presetSubtype="0" fill="hold" nodeType="afterEffect">
                                  <p:stCondLst>
                                    <p:cond delay="1000"/>
                                  </p:stCondLst>
                                  <p:childTnLst>
                                    <p:set>
                                      <p:cBhvr>
                                        <p:cTn id="293" dur="1" fill="hold">
                                          <p:stCondLst>
                                            <p:cond delay="0"/>
                                          </p:stCondLst>
                                        </p:cTn>
                                        <p:tgtEl>
                                          <p:spTgt spid="310"/>
                                        </p:tgtEl>
                                        <p:attrNameLst>
                                          <p:attrName>style.visibility</p:attrName>
                                        </p:attrNameLst>
                                      </p:cBhvr>
                                      <p:to>
                                        <p:strVal val="visible"/>
                                      </p:to>
                                    </p:set>
                                  </p:childTnLst>
                                </p:cTn>
                              </p:par>
                            </p:childTnLst>
                          </p:cTn>
                        </p:par>
                        <p:par>
                          <p:cTn id="294" fill="hold" nodeType="afterGroup">
                            <p:stCondLst>
                              <p:cond delay="16000"/>
                            </p:stCondLst>
                            <p:childTnLst>
                              <p:par>
                                <p:cTn id="295" presetID="1" presetClass="entr" presetSubtype="0" fill="hold" nodeType="afterEffect">
                                  <p:stCondLst>
                                    <p:cond delay="1000"/>
                                  </p:stCondLst>
                                  <p:childTnLst>
                                    <p:set>
                                      <p:cBhvr>
                                        <p:cTn id="296" dur="1" fill="hold">
                                          <p:stCondLst>
                                            <p:cond delay="0"/>
                                          </p:stCondLst>
                                        </p:cTn>
                                        <p:tgtEl>
                                          <p:spTgt spid="311"/>
                                        </p:tgtEl>
                                        <p:attrNameLst>
                                          <p:attrName>style.visibility</p:attrName>
                                        </p:attrNameLst>
                                      </p:cBhvr>
                                      <p:to>
                                        <p:strVal val="visible"/>
                                      </p:to>
                                    </p:set>
                                  </p:childTnLst>
                                </p:cTn>
                              </p:par>
                            </p:childTnLst>
                          </p:cTn>
                        </p:par>
                        <p:par>
                          <p:cTn id="297" fill="hold" nodeType="afterGroup">
                            <p:stCondLst>
                              <p:cond delay="17000"/>
                            </p:stCondLst>
                            <p:childTnLst>
                              <p:par>
                                <p:cTn id="298" presetID="1" presetClass="entr" presetSubtype="0" fill="hold" nodeType="afterEffect">
                                  <p:stCondLst>
                                    <p:cond delay="1000"/>
                                  </p:stCondLst>
                                  <p:childTnLst>
                                    <p:set>
                                      <p:cBhvr>
                                        <p:cTn id="299" dur="1" fill="hold">
                                          <p:stCondLst>
                                            <p:cond delay="0"/>
                                          </p:stCondLst>
                                        </p:cTn>
                                        <p:tgtEl>
                                          <p:spTgt spid="312"/>
                                        </p:tgtEl>
                                        <p:attrNameLst>
                                          <p:attrName>style.visibility</p:attrName>
                                        </p:attrNameLst>
                                      </p:cBhvr>
                                      <p:to>
                                        <p:strVal val="visible"/>
                                      </p:to>
                                    </p:set>
                                  </p:childTnLst>
                                </p:cTn>
                              </p:par>
                            </p:childTnLst>
                          </p:cTn>
                        </p:par>
                        <p:par>
                          <p:cTn id="300" fill="hold" nodeType="afterGroup">
                            <p:stCondLst>
                              <p:cond delay="18000"/>
                            </p:stCondLst>
                            <p:childTnLst>
                              <p:par>
                                <p:cTn id="301" presetID="1" presetClass="entr" presetSubtype="0" fill="hold" nodeType="afterEffect">
                                  <p:stCondLst>
                                    <p:cond delay="1000"/>
                                  </p:stCondLst>
                                  <p:childTnLst>
                                    <p:set>
                                      <p:cBhvr>
                                        <p:cTn id="302" dur="1" fill="hold">
                                          <p:stCondLst>
                                            <p:cond delay="0"/>
                                          </p:stCondLst>
                                        </p:cTn>
                                        <p:tgtEl>
                                          <p:spTgt spid="313"/>
                                        </p:tgtEl>
                                        <p:attrNameLst>
                                          <p:attrName>style.visibility</p:attrName>
                                        </p:attrNameLst>
                                      </p:cBhvr>
                                      <p:to>
                                        <p:strVal val="visible"/>
                                      </p:to>
                                    </p:set>
                                  </p:childTnLst>
                                </p:cTn>
                              </p:par>
                            </p:childTnLst>
                          </p:cTn>
                        </p:par>
                        <p:par>
                          <p:cTn id="303" fill="hold" nodeType="afterGroup">
                            <p:stCondLst>
                              <p:cond delay="19000"/>
                            </p:stCondLst>
                            <p:childTnLst>
                              <p:par>
                                <p:cTn id="304" presetID="1" presetClass="entr" presetSubtype="0" fill="hold" nodeType="afterEffect">
                                  <p:stCondLst>
                                    <p:cond delay="1000"/>
                                  </p:stCondLst>
                                  <p:childTnLst>
                                    <p:set>
                                      <p:cBhvr>
                                        <p:cTn id="305" dur="1" fill="hold">
                                          <p:stCondLst>
                                            <p:cond delay="0"/>
                                          </p:stCondLst>
                                        </p:cTn>
                                        <p:tgtEl>
                                          <p:spTgt spid="314"/>
                                        </p:tgtEl>
                                        <p:attrNameLst>
                                          <p:attrName>style.visibility</p:attrName>
                                        </p:attrNameLst>
                                      </p:cBhvr>
                                      <p:to>
                                        <p:strVal val="visible"/>
                                      </p:to>
                                    </p:set>
                                  </p:childTnLst>
                                </p:cTn>
                              </p:par>
                            </p:childTnLst>
                          </p:cTn>
                        </p:par>
                        <p:par>
                          <p:cTn id="306" fill="hold" nodeType="afterGroup">
                            <p:stCondLst>
                              <p:cond delay="20000"/>
                            </p:stCondLst>
                            <p:childTnLst>
                              <p:par>
                                <p:cTn id="307" presetID="1" presetClass="entr" presetSubtype="0" fill="hold" nodeType="afterEffect">
                                  <p:stCondLst>
                                    <p:cond delay="1000"/>
                                  </p:stCondLst>
                                  <p:childTnLst>
                                    <p:set>
                                      <p:cBhvr>
                                        <p:cTn id="308" dur="1" fill="hold">
                                          <p:stCondLst>
                                            <p:cond delay="0"/>
                                          </p:stCondLst>
                                        </p:cTn>
                                        <p:tgtEl>
                                          <p:spTgt spid="315"/>
                                        </p:tgtEl>
                                        <p:attrNameLst>
                                          <p:attrName>style.visibility</p:attrName>
                                        </p:attrNameLst>
                                      </p:cBhvr>
                                      <p:to>
                                        <p:strVal val="visible"/>
                                      </p:to>
                                    </p:set>
                                  </p:childTnLst>
                                </p:cTn>
                              </p:par>
                            </p:childTnLst>
                          </p:cTn>
                        </p:par>
                        <p:par>
                          <p:cTn id="309" fill="hold" nodeType="afterGroup">
                            <p:stCondLst>
                              <p:cond delay="21000"/>
                            </p:stCondLst>
                            <p:childTnLst>
                              <p:par>
                                <p:cTn id="310" presetID="1" presetClass="entr" presetSubtype="0" fill="hold" nodeType="afterEffect">
                                  <p:stCondLst>
                                    <p:cond delay="1000"/>
                                  </p:stCondLst>
                                  <p:childTnLst>
                                    <p:set>
                                      <p:cBhvr>
                                        <p:cTn id="311" dur="1" fill="hold">
                                          <p:stCondLst>
                                            <p:cond delay="0"/>
                                          </p:stCondLst>
                                        </p:cTn>
                                        <p:tgtEl>
                                          <p:spTgt spid="316"/>
                                        </p:tgtEl>
                                        <p:attrNameLst>
                                          <p:attrName>style.visibility</p:attrName>
                                        </p:attrNameLst>
                                      </p:cBhvr>
                                      <p:to>
                                        <p:strVal val="visible"/>
                                      </p:to>
                                    </p:set>
                                  </p:childTnLst>
                                </p:cTn>
                              </p:par>
                            </p:childTnLst>
                          </p:cTn>
                        </p:par>
                        <p:par>
                          <p:cTn id="312" fill="hold" nodeType="afterGroup">
                            <p:stCondLst>
                              <p:cond delay="22000"/>
                            </p:stCondLst>
                            <p:childTnLst>
                              <p:par>
                                <p:cTn id="313" presetID="1" presetClass="entr" presetSubtype="0" fill="hold" nodeType="afterEffect">
                                  <p:stCondLst>
                                    <p:cond delay="1000"/>
                                  </p:stCondLst>
                                  <p:childTnLst>
                                    <p:set>
                                      <p:cBhvr>
                                        <p:cTn id="314" dur="1" fill="hold">
                                          <p:stCondLst>
                                            <p:cond delay="0"/>
                                          </p:stCondLst>
                                        </p:cTn>
                                        <p:tgtEl>
                                          <p:spTgt spid="317"/>
                                        </p:tgtEl>
                                        <p:attrNameLst>
                                          <p:attrName>style.visibility</p:attrName>
                                        </p:attrNameLst>
                                      </p:cBhvr>
                                      <p:to>
                                        <p:strVal val="visible"/>
                                      </p:to>
                                    </p:set>
                                  </p:childTnLst>
                                </p:cTn>
                              </p:par>
                            </p:childTnLst>
                          </p:cTn>
                        </p:par>
                        <p:par>
                          <p:cTn id="315" fill="hold" nodeType="afterGroup">
                            <p:stCondLst>
                              <p:cond delay="23000"/>
                            </p:stCondLst>
                            <p:childTnLst>
                              <p:par>
                                <p:cTn id="316" presetID="1" presetClass="entr" presetSubtype="0" fill="hold" nodeType="afterEffect">
                                  <p:stCondLst>
                                    <p:cond delay="1000"/>
                                  </p:stCondLst>
                                  <p:childTnLst>
                                    <p:set>
                                      <p:cBhvr>
                                        <p:cTn id="317" dur="1" fill="hold">
                                          <p:stCondLst>
                                            <p:cond delay="0"/>
                                          </p:stCondLst>
                                        </p:cTn>
                                        <p:tgtEl>
                                          <p:spTgt spid="318"/>
                                        </p:tgtEl>
                                        <p:attrNameLst>
                                          <p:attrName>style.visibility</p:attrName>
                                        </p:attrNameLst>
                                      </p:cBhvr>
                                      <p:to>
                                        <p:strVal val="visible"/>
                                      </p:to>
                                    </p:set>
                                  </p:childTnLst>
                                </p:cTn>
                              </p:par>
                            </p:childTnLst>
                          </p:cTn>
                        </p:par>
                        <p:par>
                          <p:cTn id="318" fill="hold" nodeType="afterGroup">
                            <p:stCondLst>
                              <p:cond delay="24000"/>
                            </p:stCondLst>
                            <p:childTnLst>
                              <p:par>
                                <p:cTn id="319" presetID="1" presetClass="entr" presetSubtype="0" fill="hold" nodeType="afterEffect">
                                  <p:stCondLst>
                                    <p:cond delay="1000"/>
                                  </p:stCondLst>
                                  <p:childTnLst>
                                    <p:set>
                                      <p:cBhvr>
                                        <p:cTn id="320" dur="1" fill="hold">
                                          <p:stCondLst>
                                            <p:cond delay="0"/>
                                          </p:stCondLst>
                                        </p:cTn>
                                        <p:tgtEl>
                                          <p:spTgt spid="319"/>
                                        </p:tgtEl>
                                        <p:attrNameLst>
                                          <p:attrName>style.visibility</p:attrName>
                                        </p:attrNameLst>
                                      </p:cBhvr>
                                      <p:to>
                                        <p:strVal val="visible"/>
                                      </p:to>
                                    </p:set>
                                  </p:childTnLst>
                                </p:cTn>
                              </p:par>
                            </p:childTnLst>
                          </p:cTn>
                        </p:par>
                        <p:par>
                          <p:cTn id="321" fill="hold" nodeType="afterGroup">
                            <p:stCondLst>
                              <p:cond delay="25000"/>
                            </p:stCondLst>
                            <p:childTnLst>
                              <p:par>
                                <p:cTn id="322" presetID="1" presetClass="entr" presetSubtype="0" fill="hold" nodeType="afterEffect">
                                  <p:stCondLst>
                                    <p:cond delay="1000"/>
                                  </p:stCondLst>
                                  <p:childTnLst>
                                    <p:set>
                                      <p:cBhvr>
                                        <p:cTn id="323" dur="1" fill="hold">
                                          <p:stCondLst>
                                            <p:cond delay="0"/>
                                          </p:stCondLst>
                                        </p:cTn>
                                        <p:tgtEl>
                                          <p:spTgt spid="320"/>
                                        </p:tgtEl>
                                        <p:attrNameLst>
                                          <p:attrName>style.visibility</p:attrName>
                                        </p:attrNameLst>
                                      </p:cBhvr>
                                      <p:to>
                                        <p:strVal val="visible"/>
                                      </p:to>
                                    </p:set>
                                  </p:childTnLst>
                                </p:cTn>
                              </p:par>
                            </p:childTnLst>
                          </p:cTn>
                        </p:par>
                        <p:par>
                          <p:cTn id="324" fill="hold" nodeType="afterGroup">
                            <p:stCondLst>
                              <p:cond delay="26000"/>
                            </p:stCondLst>
                            <p:childTnLst>
                              <p:par>
                                <p:cTn id="325" presetID="1" presetClass="entr" presetSubtype="0" fill="hold" nodeType="afterEffect">
                                  <p:stCondLst>
                                    <p:cond delay="1000"/>
                                  </p:stCondLst>
                                  <p:childTnLst>
                                    <p:set>
                                      <p:cBhvr>
                                        <p:cTn id="326" dur="1" fill="hold">
                                          <p:stCondLst>
                                            <p:cond delay="0"/>
                                          </p:stCondLst>
                                        </p:cTn>
                                        <p:tgtEl>
                                          <p:spTgt spid="321"/>
                                        </p:tgtEl>
                                        <p:attrNameLst>
                                          <p:attrName>style.visibility</p:attrName>
                                        </p:attrNameLst>
                                      </p:cBhvr>
                                      <p:to>
                                        <p:strVal val="visible"/>
                                      </p:to>
                                    </p:set>
                                  </p:childTnLst>
                                </p:cTn>
                              </p:par>
                            </p:childTnLst>
                          </p:cTn>
                        </p:par>
                        <p:par>
                          <p:cTn id="327" fill="hold" nodeType="afterGroup">
                            <p:stCondLst>
                              <p:cond delay="27000"/>
                            </p:stCondLst>
                            <p:childTnLst>
                              <p:par>
                                <p:cTn id="328" presetID="1" presetClass="entr" presetSubtype="0" fill="hold" nodeType="afterEffect">
                                  <p:stCondLst>
                                    <p:cond delay="1000"/>
                                  </p:stCondLst>
                                  <p:childTnLst>
                                    <p:set>
                                      <p:cBhvr>
                                        <p:cTn id="329" dur="1" fill="hold">
                                          <p:stCondLst>
                                            <p:cond delay="0"/>
                                          </p:stCondLst>
                                        </p:cTn>
                                        <p:tgtEl>
                                          <p:spTgt spid="322"/>
                                        </p:tgtEl>
                                        <p:attrNameLst>
                                          <p:attrName>style.visibility</p:attrName>
                                        </p:attrNameLst>
                                      </p:cBhvr>
                                      <p:to>
                                        <p:strVal val="visible"/>
                                      </p:to>
                                    </p:set>
                                  </p:childTnLst>
                                </p:cTn>
                              </p:par>
                            </p:childTnLst>
                          </p:cTn>
                        </p:par>
                        <p:par>
                          <p:cTn id="330" fill="hold" nodeType="afterGroup">
                            <p:stCondLst>
                              <p:cond delay="28000"/>
                            </p:stCondLst>
                            <p:childTnLst>
                              <p:par>
                                <p:cTn id="331" presetID="1" presetClass="entr" presetSubtype="0" fill="hold" nodeType="afterEffect">
                                  <p:stCondLst>
                                    <p:cond delay="1000"/>
                                  </p:stCondLst>
                                  <p:childTnLst>
                                    <p:set>
                                      <p:cBhvr>
                                        <p:cTn id="332" dur="1" fill="hold">
                                          <p:stCondLst>
                                            <p:cond delay="0"/>
                                          </p:stCondLst>
                                        </p:cTn>
                                        <p:tgtEl>
                                          <p:spTgt spid="323"/>
                                        </p:tgtEl>
                                        <p:attrNameLst>
                                          <p:attrName>style.visibility</p:attrName>
                                        </p:attrNameLst>
                                      </p:cBhvr>
                                      <p:to>
                                        <p:strVal val="visible"/>
                                      </p:to>
                                    </p:set>
                                  </p:childTnLst>
                                </p:cTn>
                              </p:par>
                            </p:childTnLst>
                          </p:cTn>
                        </p:par>
                        <p:par>
                          <p:cTn id="333" fill="hold" nodeType="afterGroup">
                            <p:stCondLst>
                              <p:cond delay="29000"/>
                            </p:stCondLst>
                            <p:childTnLst>
                              <p:par>
                                <p:cTn id="334" presetID="1" presetClass="entr" presetSubtype="0" fill="hold" nodeType="afterEffect">
                                  <p:stCondLst>
                                    <p:cond delay="1000"/>
                                  </p:stCondLst>
                                  <p:childTnLst>
                                    <p:set>
                                      <p:cBhvr>
                                        <p:cTn id="335" dur="1" fill="hold">
                                          <p:stCondLst>
                                            <p:cond delay="0"/>
                                          </p:stCondLst>
                                        </p:cTn>
                                        <p:tgtEl>
                                          <p:spTgt spid="324"/>
                                        </p:tgtEl>
                                        <p:attrNameLst>
                                          <p:attrName>style.visibility</p:attrName>
                                        </p:attrNameLst>
                                      </p:cBhvr>
                                      <p:to>
                                        <p:strVal val="visible"/>
                                      </p:to>
                                    </p:set>
                                  </p:childTnLst>
                                </p:cTn>
                              </p:par>
                            </p:childTnLst>
                          </p:cTn>
                        </p:par>
                        <p:par>
                          <p:cTn id="336" fill="hold" nodeType="afterGroup">
                            <p:stCondLst>
                              <p:cond delay="30000"/>
                            </p:stCondLst>
                            <p:childTnLst>
                              <p:par>
                                <p:cTn id="337" presetID="1" presetClass="entr" presetSubtype="0" fill="hold" nodeType="afterEffect">
                                  <p:stCondLst>
                                    <p:cond delay="1000"/>
                                  </p:stCondLst>
                                  <p:childTnLst>
                                    <p:set>
                                      <p:cBhvr>
                                        <p:cTn id="338" dur="1" fill="hold">
                                          <p:stCondLst>
                                            <p:cond delay="0"/>
                                          </p:stCondLst>
                                        </p:cTn>
                                        <p:tgtEl>
                                          <p:spTgt spid="325"/>
                                        </p:tgtEl>
                                        <p:attrNameLst>
                                          <p:attrName>style.visibility</p:attrName>
                                        </p:attrNameLst>
                                      </p:cBhvr>
                                      <p:to>
                                        <p:strVal val="visible"/>
                                      </p:to>
                                    </p:set>
                                  </p:childTnLst>
                                </p:cTn>
                              </p:par>
                            </p:childTnLst>
                          </p:cTn>
                        </p:par>
                        <p:par>
                          <p:cTn id="339" fill="hold" nodeType="afterGroup">
                            <p:stCondLst>
                              <p:cond delay="31000"/>
                            </p:stCondLst>
                            <p:childTnLst>
                              <p:par>
                                <p:cTn id="340" presetID="1" presetClass="entr" presetSubtype="0" fill="hold" nodeType="afterEffect">
                                  <p:stCondLst>
                                    <p:cond delay="1000"/>
                                  </p:stCondLst>
                                  <p:childTnLst>
                                    <p:set>
                                      <p:cBhvr>
                                        <p:cTn id="341" dur="1" fill="hold">
                                          <p:stCondLst>
                                            <p:cond delay="0"/>
                                          </p:stCondLst>
                                        </p:cTn>
                                        <p:tgtEl>
                                          <p:spTgt spid="326"/>
                                        </p:tgtEl>
                                        <p:attrNameLst>
                                          <p:attrName>style.visibility</p:attrName>
                                        </p:attrNameLst>
                                      </p:cBhvr>
                                      <p:to>
                                        <p:strVal val="visible"/>
                                      </p:to>
                                    </p:set>
                                  </p:childTnLst>
                                </p:cTn>
                              </p:par>
                            </p:childTnLst>
                          </p:cTn>
                        </p:par>
                        <p:par>
                          <p:cTn id="342" fill="hold" nodeType="afterGroup">
                            <p:stCondLst>
                              <p:cond delay="32000"/>
                            </p:stCondLst>
                            <p:childTnLst>
                              <p:par>
                                <p:cTn id="343" presetID="1" presetClass="entr" presetSubtype="0" fill="hold" nodeType="afterEffect">
                                  <p:stCondLst>
                                    <p:cond delay="1000"/>
                                  </p:stCondLst>
                                  <p:childTnLst>
                                    <p:set>
                                      <p:cBhvr>
                                        <p:cTn id="344" dur="1" fill="hold">
                                          <p:stCondLst>
                                            <p:cond delay="0"/>
                                          </p:stCondLst>
                                        </p:cTn>
                                        <p:tgtEl>
                                          <p:spTgt spid="327"/>
                                        </p:tgtEl>
                                        <p:attrNameLst>
                                          <p:attrName>style.visibility</p:attrName>
                                        </p:attrNameLst>
                                      </p:cBhvr>
                                      <p:to>
                                        <p:strVal val="visible"/>
                                      </p:to>
                                    </p:set>
                                  </p:childTnLst>
                                </p:cTn>
                              </p:par>
                            </p:childTnLst>
                          </p:cTn>
                        </p:par>
                        <p:par>
                          <p:cTn id="345" fill="hold" nodeType="afterGroup">
                            <p:stCondLst>
                              <p:cond delay="33000"/>
                            </p:stCondLst>
                            <p:childTnLst>
                              <p:par>
                                <p:cTn id="346" presetID="1" presetClass="entr" presetSubtype="0" fill="hold" nodeType="afterEffect">
                                  <p:stCondLst>
                                    <p:cond delay="1000"/>
                                  </p:stCondLst>
                                  <p:childTnLst>
                                    <p:set>
                                      <p:cBhvr>
                                        <p:cTn id="347" dur="1" fill="hold">
                                          <p:stCondLst>
                                            <p:cond delay="0"/>
                                          </p:stCondLst>
                                        </p:cTn>
                                        <p:tgtEl>
                                          <p:spTgt spid="328"/>
                                        </p:tgtEl>
                                        <p:attrNameLst>
                                          <p:attrName>style.visibility</p:attrName>
                                        </p:attrNameLst>
                                      </p:cBhvr>
                                      <p:to>
                                        <p:strVal val="visible"/>
                                      </p:to>
                                    </p:set>
                                  </p:childTnLst>
                                </p:cTn>
                              </p:par>
                            </p:childTnLst>
                          </p:cTn>
                        </p:par>
                        <p:par>
                          <p:cTn id="348" fill="hold" nodeType="afterGroup">
                            <p:stCondLst>
                              <p:cond delay="34000"/>
                            </p:stCondLst>
                            <p:childTnLst>
                              <p:par>
                                <p:cTn id="349" presetID="1" presetClass="entr" presetSubtype="0" fill="hold" nodeType="afterEffect">
                                  <p:stCondLst>
                                    <p:cond delay="1000"/>
                                  </p:stCondLst>
                                  <p:childTnLst>
                                    <p:set>
                                      <p:cBhvr>
                                        <p:cTn id="350" dur="1" fill="hold">
                                          <p:stCondLst>
                                            <p:cond delay="0"/>
                                          </p:stCondLst>
                                        </p:cTn>
                                        <p:tgtEl>
                                          <p:spTgt spid="329"/>
                                        </p:tgtEl>
                                        <p:attrNameLst>
                                          <p:attrName>style.visibility</p:attrName>
                                        </p:attrNameLst>
                                      </p:cBhvr>
                                      <p:to>
                                        <p:strVal val="visible"/>
                                      </p:to>
                                    </p:set>
                                  </p:childTnLst>
                                </p:cTn>
                              </p:par>
                            </p:childTnLst>
                          </p:cTn>
                        </p:par>
                        <p:par>
                          <p:cTn id="351" fill="hold" nodeType="afterGroup">
                            <p:stCondLst>
                              <p:cond delay="35000"/>
                            </p:stCondLst>
                            <p:childTnLst>
                              <p:par>
                                <p:cTn id="352" presetID="1" presetClass="entr" presetSubtype="0" fill="hold" nodeType="afterEffect">
                                  <p:stCondLst>
                                    <p:cond delay="1000"/>
                                  </p:stCondLst>
                                  <p:childTnLst>
                                    <p:set>
                                      <p:cBhvr>
                                        <p:cTn id="353" dur="1" fill="hold">
                                          <p:stCondLst>
                                            <p:cond delay="0"/>
                                          </p:stCondLst>
                                        </p:cTn>
                                        <p:tgtEl>
                                          <p:spTgt spid="330"/>
                                        </p:tgtEl>
                                        <p:attrNameLst>
                                          <p:attrName>style.visibility</p:attrName>
                                        </p:attrNameLst>
                                      </p:cBhvr>
                                      <p:to>
                                        <p:strVal val="visible"/>
                                      </p:to>
                                    </p:set>
                                  </p:childTnLst>
                                </p:cTn>
                              </p:par>
                            </p:childTnLst>
                          </p:cTn>
                        </p:par>
                        <p:par>
                          <p:cTn id="354" fill="hold" nodeType="afterGroup">
                            <p:stCondLst>
                              <p:cond delay="36000"/>
                            </p:stCondLst>
                            <p:childTnLst>
                              <p:par>
                                <p:cTn id="355" presetID="1" presetClass="entr" presetSubtype="0" fill="hold" nodeType="afterEffect">
                                  <p:stCondLst>
                                    <p:cond delay="1000"/>
                                  </p:stCondLst>
                                  <p:childTnLst>
                                    <p:set>
                                      <p:cBhvr>
                                        <p:cTn id="356" dur="1" fill="hold">
                                          <p:stCondLst>
                                            <p:cond delay="0"/>
                                          </p:stCondLst>
                                        </p:cTn>
                                        <p:tgtEl>
                                          <p:spTgt spid="331"/>
                                        </p:tgtEl>
                                        <p:attrNameLst>
                                          <p:attrName>style.visibility</p:attrName>
                                        </p:attrNameLst>
                                      </p:cBhvr>
                                      <p:to>
                                        <p:strVal val="visible"/>
                                      </p:to>
                                    </p:set>
                                  </p:childTnLst>
                                </p:cTn>
                              </p:par>
                            </p:childTnLst>
                          </p:cTn>
                        </p:par>
                        <p:par>
                          <p:cTn id="357" fill="hold" nodeType="afterGroup">
                            <p:stCondLst>
                              <p:cond delay="37000"/>
                            </p:stCondLst>
                            <p:childTnLst>
                              <p:par>
                                <p:cTn id="358" presetID="1" presetClass="entr" presetSubtype="0" fill="hold" nodeType="afterEffect">
                                  <p:stCondLst>
                                    <p:cond delay="1000"/>
                                  </p:stCondLst>
                                  <p:childTnLst>
                                    <p:set>
                                      <p:cBhvr>
                                        <p:cTn id="359" dur="1" fill="hold">
                                          <p:stCondLst>
                                            <p:cond delay="0"/>
                                          </p:stCondLst>
                                        </p:cTn>
                                        <p:tgtEl>
                                          <p:spTgt spid="332"/>
                                        </p:tgtEl>
                                        <p:attrNameLst>
                                          <p:attrName>style.visibility</p:attrName>
                                        </p:attrNameLst>
                                      </p:cBhvr>
                                      <p:to>
                                        <p:strVal val="visible"/>
                                      </p:to>
                                    </p:set>
                                  </p:childTnLst>
                                </p:cTn>
                              </p:par>
                            </p:childTnLst>
                          </p:cTn>
                        </p:par>
                        <p:par>
                          <p:cTn id="360" fill="hold" nodeType="afterGroup">
                            <p:stCondLst>
                              <p:cond delay="38000"/>
                            </p:stCondLst>
                            <p:childTnLst>
                              <p:par>
                                <p:cTn id="361" presetID="1" presetClass="entr" presetSubtype="0" fill="hold" nodeType="afterEffect">
                                  <p:stCondLst>
                                    <p:cond delay="1000"/>
                                  </p:stCondLst>
                                  <p:childTnLst>
                                    <p:set>
                                      <p:cBhvr>
                                        <p:cTn id="362" dur="1" fill="hold">
                                          <p:stCondLst>
                                            <p:cond delay="0"/>
                                          </p:stCondLst>
                                        </p:cTn>
                                        <p:tgtEl>
                                          <p:spTgt spid="333"/>
                                        </p:tgtEl>
                                        <p:attrNameLst>
                                          <p:attrName>style.visibility</p:attrName>
                                        </p:attrNameLst>
                                      </p:cBhvr>
                                      <p:to>
                                        <p:strVal val="visible"/>
                                      </p:to>
                                    </p:set>
                                  </p:childTnLst>
                                </p:cTn>
                              </p:par>
                            </p:childTnLst>
                          </p:cTn>
                        </p:par>
                        <p:par>
                          <p:cTn id="363" fill="hold" nodeType="afterGroup">
                            <p:stCondLst>
                              <p:cond delay="39000"/>
                            </p:stCondLst>
                            <p:childTnLst>
                              <p:par>
                                <p:cTn id="364" presetID="1" presetClass="entr" presetSubtype="0" fill="hold" nodeType="afterEffect">
                                  <p:stCondLst>
                                    <p:cond delay="1000"/>
                                  </p:stCondLst>
                                  <p:childTnLst>
                                    <p:set>
                                      <p:cBhvr>
                                        <p:cTn id="365" dur="1" fill="hold">
                                          <p:stCondLst>
                                            <p:cond delay="0"/>
                                          </p:stCondLst>
                                        </p:cTn>
                                        <p:tgtEl>
                                          <p:spTgt spid="334"/>
                                        </p:tgtEl>
                                        <p:attrNameLst>
                                          <p:attrName>style.visibility</p:attrName>
                                        </p:attrNameLst>
                                      </p:cBhvr>
                                      <p:to>
                                        <p:strVal val="visible"/>
                                      </p:to>
                                    </p:set>
                                  </p:childTnLst>
                                </p:cTn>
                              </p:par>
                            </p:childTnLst>
                          </p:cTn>
                        </p:par>
                        <p:par>
                          <p:cTn id="366" fill="hold" nodeType="afterGroup">
                            <p:stCondLst>
                              <p:cond delay="40000"/>
                            </p:stCondLst>
                            <p:childTnLst>
                              <p:par>
                                <p:cTn id="367" presetID="1" presetClass="entr" presetSubtype="0" fill="hold" nodeType="afterEffect">
                                  <p:stCondLst>
                                    <p:cond delay="1000"/>
                                  </p:stCondLst>
                                  <p:childTnLst>
                                    <p:set>
                                      <p:cBhvr>
                                        <p:cTn id="368" dur="1" fill="hold">
                                          <p:stCondLst>
                                            <p:cond delay="0"/>
                                          </p:stCondLst>
                                        </p:cTn>
                                        <p:tgtEl>
                                          <p:spTgt spid="335"/>
                                        </p:tgtEl>
                                        <p:attrNameLst>
                                          <p:attrName>style.visibility</p:attrName>
                                        </p:attrNameLst>
                                      </p:cBhvr>
                                      <p:to>
                                        <p:strVal val="visible"/>
                                      </p:to>
                                    </p:set>
                                  </p:childTnLst>
                                </p:cTn>
                              </p:par>
                            </p:childTnLst>
                          </p:cTn>
                        </p:par>
                        <p:par>
                          <p:cTn id="369" fill="hold" nodeType="afterGroup">
                            <p:stCondLst>
                              <p:cond delay="41000"/>
                            </p:stCondLst>
                            <p:childTnLst>
                              <p:par>
                                <p:cTn id="370" presetID="1" presetClass="entr" presetSubtype="0" fill="hold" nodeType="afterEffect">
                                  <p:stCondLst>
                                    <p:cond delay="1000"/>
                                  </p:stCondLst>
                                  <p:childTnLst>
                                    <p:set>
                                      <p:cBhvr>
                                        <p:cTn id="371" dur="1" fill="hold">
                                          <p:stCondLst>
                                            <p:cond delay="0"/>
                                          </p:stCondLst>
                                        </p:cTn>
                                        <p:tgtEl>
                                          <p:spTgt spid="336"/>
                                        </p:tgtEl>
                                        <p:attrNameLst>
                                          <p:attrName>style.visibility</p:attrName>
                                        </p:attrNameLst>
                                      </p:cBhvr>
                                      <p:to>
                                        <p:strVal val="visible"/>
                                      </p:to>
                                    </p:set>
                                  </p:childTnLst>
                                </p:cTn>
                              </p:par>
                            </p:childTnLst>
                          </p:cTn>
                        </p:par>
                        <p:par>
                          <p:cTn id="372" fill="hold" nodeType="afterGroup">
                            <p:stCondLst>
                              <p:cond delay="42000"/>
                            </p:stCondLst>
                            <p:childTnLst>
                              <p:par>
                                <p:cTn id="373" presetID="1" presetClass="entr" presetSubtype="0" fill="hold" nodeType="afterEffect">
                                  <p:stCondLst>
                                    <p:cond delay="1000"/>
                                  </p:stCondLst>
                                  <p:childTnLst>
                                    <p:set>
                                      <p:cBhvr>
                                        <p:cTn id="374" dur="1" fill="hold">
                                          <p:stCondLst>
                                            <p:cond delay="0"/>
                                          </p:stCondLst>
                                        </p:cTn>
                                        <p:tgtEl>
                                          <p:spTgt spid="337"/>
                                        </p:tgtEl>
                                        <p:attrNameLst>
                                          <p:attrName>style.visibility</p:attrName>
                                        </p:attrNameLst>
                                      </p:cBhvr>
                                      <p:to>
                                        <p:strVal val="visible"/>
                                      </p:to>
                                    </p:set>
                                  </p:childTnLst>
                                </p:cTn>
                              </p:par>
                            </p:childTnLst>
                          </p:cTn>
                        </p:par>
                        <p:par>
                          <p:cTn id="375" fill="hold" nodeType="afterGroup">
                            <p:stCondLst>
                              <p:cond delay="43000"/>
                            </p:stCondLst>
                            <p:childTnLst>
                              <p:par>
                                <p:cTn id="376" presetID="1" presetClass="entr" presetSubtype="0" fill="hold" nodeType="afterEffect">
                                  <p:stCondLst>
                                    <p:cond delay="1000"/>
                                  </p:stCondLst>
                                  <p:childTnLst>
                                    <p:set>
                                      <p:cBhvr>
                                        <p:cTn id="377" dur="1" fill="hold">
                                          <p:stCondLst>
                                            <p:cond delay="0"/>
                                          </p:stCondLst>
                                        </p:cTn>
                                        <p:tgtEl>
                                          <p:spTgt spid="338"/>
                                        </p:tgtEl>
                                        <p:attrNameLst>
                                          <p:attrName>style.visibility</p:attrName>
                                        </p:attrNameLst>
                                      </p:cBhvr>
                                      <p:to>
                                        <p:strVal val="visible"/>
                                      </p:to>
                                    </p:set>
                                  </p:childTnLst>
                                </p:cTn>
                              </p:par>
                            </p:childTnLst>
                          </p:cTn>
                        </p:par>
                        <p:par>
                          <p:cTn id="378" fill="hold" nodeType="afterGroup">
                            <p:stCondLst>
                              <p:cond delay="44000"/>
                            </p:stCondLst>
                            <p:childTnLst>
                              <p:par>
                                <p:cTn id="379" presetID="1" presetClass="entr" presetSubtype="0" fill="hold" nodeType="afterEffect">
                                  <p:stCondLst>
                                    <p:cond delay="1000"/>
                                  </p:stCondLst>
                                  <p:childTnLst>
                                    <p:set>
                                      <p:cBhvr>
                                        <p:cTn id="380" dur="1" fill="hold">
                                          <p:stCondLst>
                                            <p:cond delay="0"/>
                                          </p:stCondLst>
                                        </p:cTn>
                                        <p:tgtEl>
                                          <p:spTgt spid="339"/>
                                        </p:tgtEl>
                                        <p:attrNameLst>
                                          <p:attrName>style.visibility</p:attrName>
                                        </p:attrNameLst>
                                      </p:cBhvr>
                                      <p:to>
                                        <p:strVal val="visible"/>
                                      </p:to>
                                    </p:set>
                                  </p:childTnLst>
                                </p:cTn>
                              </p:par>
                            </p:childTnLst>
                          </p:cTn>
                        </p:par>
                        <p:par>
                          <p:cTn id="381" fill="hold" nodeType="afterGroup">
                            <p:stCondLst>
                              <p:cond delay="45000"/>
                            </p:stCondLst>
                            <p:childTnLst>
                              <p:par>
                                <p:cTn id="382" presetID="1" presetClass="entr" presetSubtype="0" fill="hold" nodeType="afterEffect">
                                  <p:stCondLst>
                                    <p:cond delay="1000"/>
                                  </p:stCondLst>
                                  <p:childTnLst>
                                    <p:set>
                                      <p:cBhvr>
                                        <p:cTn id="383" dur="1" fill="hold">
                                          <p:stCondLst>
                                            <p:cond delay="0"/>
                                          </p:stCondLst>
                                        </p:cTn>
                                        <p:tgtEl>
                                          <p:spTgt spid="340"/>
                                        </p:tgtEl>
                                        <p:attrNameLst>
                                          <p:attrName>style.visibility</p:attrName>
                                        </p:attrNameLst>
                                      </p:cBhvr>
                                      <p:to>
                                        <p:strVal val="visible"/>
                                      </p:to>
                                    </p:set>
                                  </p:childTnLst>
                                </p:cTn>
                              </p:par>
                            </p:childTnLst>
                          </p:cTn>
                        </p:par>
                        <p:par>
                          <p:cTn id="384" fill="hold" nodeType="afterGroup">
                            <p:stCondLst>
                              <p:cond delay="46000"/>
                            </p:stCondLst>
                            <p:childTnLst>
                              <p:par>
                                <p:cTn id="385" presetID="1" presetClass="entr" presetSubtype="0" fill="hold" nodeType="afterEffect">
                                  <p:stCondLst>
                                    <p:cond delay="1000"/>
                                  </p:stCondLst>
                                  <p:childTnLst>
                                    <p:set>
                                      <p:cBhvr>
                                        <p:cTn id="386" dur="1" fill="hold">
                                          <p:stCondLst>
                                            <p:cond delay="0"/>
                                          </p:stCondLst>
                                        </p:cTn>
                                        <p:tgtEl>
                                          <p:spTgt spid="341"/>
                                        </p:tgtEl>
                                        <p:attrNameLst>
                                          <p:attrName>style.visibility</p:attrName>
                                        </p:attrNameLst>
                                      </p:cBhvr>
                                      <p:to>
                                        <p:strVal val="visible"/>
                                      </p:to>
                                    </p:set>
                                  </p:childTnLst>
                                </p:cTn>
                              </p:par>
                            </p:childTnLst>
                          </p:cTn>
                        </p:par>
                        <p:par>
                          <p:cTn id="387" fill="hold" nodeType="afterGroup">
                            <p:stCondLst>
                              <p:cond delay="47000"/>
                            </p:stCondLst>
                            <p:childTnLst>
                              <p:par>
                                <p:cTn id="388" presetID="1" presetClass="entr" presetSubtype="0" fill="hold" nodeType="afterEffect">
                                  <p:stCondLst>
                                    <p:cond delay="1000"/>
                                  </p:stCondLst>
                                  <p:childTnLst>
                                    <p:set>
                                      <p:cBhvr>
                                        <p:cTn id="389" dur="1" fill="hold">
                                          <p:stCondLst>
                                            <p:cond delay="0"/>
                                          </p:stCondLst>
                                        </p:cTn>
                                        <p:tgtEl>
                                          <p:spTgt spid="342"/>
                                        </p:tgtEl>
                                        <p:attrNameLst>
                                          <p:attrName>style.visibility</p:attrName>
                                        </p:attrNameLst>
                                      </p:cBhvr>
                                      <p:to>
                                        <p:strVal val="visible"/>
                                      </p:to>
                                    </p:set>
                                  </p:childTnLst>
                                </p:cTn>
                              </p:par>
                            </p:childTnLst>
                          </p:cTn>
                        </p:par>
                        <p:par>
                          <p:cTn id="390" fill="hold" nodeType="afterGroup">
                            <p:stCondLst>
                              <p:cond delay="48000"/>
                            </p:stCondLst>
                            <p:childTnLst>
                              <p:par>
                                <p:cTn id="391" presetID="1" presetClass="entr" presetSubtype="0" fill="hold" nodeType="afterEffect">
                                  <p:stCondLst>
                                    <p:cond delay="1000"/>
                                  </p:stCondLst>
                                  <p:childTnLst>
                                    <p:set>
                                      <p:cBhvr>
                                        <p:cTn id="392" dur="1" fill="hold">
                                          <p:stCondLst>
                                            <p:cond delay="0"/>
                                          </p:stCondLst>
                                        </p:cTn>
                                        <p:tgtEl>
                                          <p:spTgt spid="343"/>
                                        </p:tgtEl>
                                        <p:attrNameLst>
                                          <p:attrName>style.visibility</p:attrName>
                                        </p:attrNameLst>
                                      </p:cBhvr>
                                      <p:to>
                                        <p:strVal val="visible"/>
                                      </p:to>
                                    </p:set>
                                  </p:childTnLst>
                                </p:cTn>
                              </p:par>
                            </p:childTnLst>
                          </p:cTn>
                        </p:par>
                        <p:par>
                          <p:cTn id="393" fill="hold" nodeType="afterGroup">
                            <p:stCondLst>
                              <p:cond delay="49000"/>
                            </p:stCondLst>
                            <p:childTnLst>
                              <p:par>
                                <p:cTn id="394" presetID="1" presetClass="entr" presetSubtype="0" fill="hold" nodeType="afterEffect">
                                  <p:stCondLst>
                                    <p:cond delay="1000"/>
                                  </p:stCondLst>
                                  <p:childTnLst>
                                    <p:set>
                                      <p:cBhvr>
                                        <p:cTn id="395" dur="1" fill="hold">
                                          <p:stCondLst>
                                            <p:cond delay="0"/>
                                          </p:stCondLst>
                                        </p:cTn>
                                        <p:tgtEl>
                                          <p:spTgt spid="344"/>
                                        </p:tgtEl>
                                        <p:attrNameLst>
                                          <p:attrName>style.visibility</p:attrName>
                                        </p:attrNameLst>
                                      </p:cBhvr>
                                      <p:to>
                                        <p:strVal val="visible"/>
                                      </p:to>
                                    </p:set>
                                  </p:childTnLst>
                                </p:cTn>
                              </p:par>
                            </p:childTnLst>
                          </p:cTn>
                        </p:par>
                        <p:par>
                          <p:cTn id="396" fill="hold" nodeType="afterGroup">
                            <p:stCondLst>
                              <p:cond delay="50000"/>
                            </p:stCondLst>
                            <p:childTnLst>
                              <p:par>
                                <p:cTn id="397" presetID="1" presetClass="entr" presetSubtype="0" fill="hold" nodeType="afterEffect">
                                  <p:stCondLst>
                                    <p:cond delay="1000"/>
                                  </p:stCondLst>
                                  <p:childTnLst>
                                    <p:set>
                                      <p:cBhvr>
                                        <p:cTn id="398" dur="1" fill="hold">
                                          <p:stCondLst>
                                            <p:cond delay="0"/>
                                          </p:stCondLst>
                                        </p:cTn>
                                        <p:tgtEl>
                                          <p:spTgt spid="345"/>
                                        </p:tgtEl>
                                        <p:attrNameLst>
                                          <p:attrName>style.visibility</p:attrName>
                                        </p:attrNameLst>
                                      </p:cBhvr>
                                      <p:to>
                                        <p:strVal val="visible"/>
                                      </p:to>
                                    </p:set>
                                  </p:childTnLst>
                                </p:cTn>
                              </p:par>
                            </p:childTnLst>
                          </p:cTn>
                        </p:par>
                        <p:par>
                          <p:cTn id="399" fill="hold" nodeType="afterGroup">
                            <p:stCondLst>
                              <p:cond delay="51000"/>
                            </p:stCondLst>
                            <p:childTnLst>
                              <p:par>
                                <p:cTn id="400" presetID="1" presetClass="entr" presetSubtype="0" fill="hold" nodeType="afterEffect">
                                  <p:stCondLst>
                                    <p:cond delay="1000"/>
                                  </p:stCondLst>
                                  <p:childTnLst>
                                    <p:set>
                                      <p:cBhvr>
                                        <p:cTn id="401" dur="1" fill="hold">
                                          <p:stCondLst>
                                            <p:cond delay="0"/>
                                          </p:stCondLst>
                                        </p:cTn>
                                        <p:tgtEl>
                                          <p:spTgt spid="346"/>
                                        </p:tgtEl>
                                        <p:attrNameLst>
                                          <p:attrName>style.visibility</p:attrName>
                                        </p:attrNameLst>
                                      </p:cBhvr>
                                      <p:to>
                                        <p:strVal val="visible"/>
                                      </p:to>
                                    </p:set>
                                  </p:childTnLst>
                                </p:cTn>
                              </p:par>
                            </p:childTnLst>
                          </p:cTn>
                        </p:par>
                        <p:par>
                          <p:cTn id="402" fill="hold" nodeType="afterGroup">
                            <p:stCondLst>
                              <p:cond delay="52000"/>
                            </p:stCondLst>
                            <p:childTnLst>
                              <p:par>
                                <p:cTn id="403" presetID="1" presetClass="entr" presetSubtype="0" fill="hold" nodeType="afterEffect">
                                  <p:stCondLst>
                                    <p:cond delay="1000"/>
                                  </p:stCondLst>
                                  <p:childTnLst>
                                    <p:set>
                                      <p:cBhvr>
                                        <p:cTn id="404" dur="1" fill="hold">
                                          <p:stCondLst>
                                            <p:cond delay="0"/>
                                          </p:stCondLst>
                                        </p:cTn>
                                        <p:tgtEl>
                                          <p:spTgt spid="347"/>
                                        </p:tgtEl>
                                        <p:attrNameLst>
                                          <p:attrName>style.visibility</p:attrName>
                                        </p:attrNameLst>
                                      </p:cBhvr>
                                      <p:to>
                                        <p:strVal val="visible"/>
                                      </p:to>
                                    </p:set>
                                  </p:childTnLst>
                                </p:cTn>
                              </p:par>
                            </p:childTnLst>
                          </p:cTn>
                        </p:par>
                        <p:par>
                          <p:cTn id="405" fill="hold" nodeType="afterGroup">
                            <p:stCondLst>
                              <p:cond delay="53000"/>
                            </p:stCondLst>
                            <p:childTnLst>
                              <p:par>
                                <p:cTn id="406" presetID="1" presetClass="entr" presetSubtype="0" fill="hold" nodeType="afterEffect">
                                  <p:stCondLst>
                                    <p:cond delay="1000"/>
                                  </p:stCondLst>
                                  <p:childTnLst>
                                    <p:set>
                                      <p:cBhvr>
                                        <p:cTn id="407" dur="1" fill="hold">
                                          <p:stCondLst>
                                            <p:cond delay="0"/>
                                          </p:stCondLst>
                                        </p:cTn>
                                        <p:tgtEl>
                                          <p:spTgt spid="348"/>
                                        </p:tgtEl>
                                        <p:attrNameLst>
                                          <p:attrName>style.visibility</p:attrName>
                                        </p:attrNameLst>
                                      </p:cBhvr>
                                      <p:to>
                                        <p:strVal val="visible"/>
                                      </p:to>
                                    </p:set>
                                  </p:childTnLst>
                                </p:cTn>
                              </p:par>
                            </p:childTnLst>
                          </p:cTn>
                        </p:par>
                        <p:par>
                          <p:cTn id="408" fill="hold" nodeType="afterGroup">
                            <p:stCondLst>
                              <p:cond delay="54000"/>
                            </p:stCondLst>
                            <p:childTnLst>
                              <p:par>
                                <p:cTn id="409" presetID="1" presetClass="entr" presetSubtype="0" fill="hold" nodeType="afterEffect">
                                  <p:stCondLst>
                                    <p:cond delay="1000"/>
                                  </p:stCondLst>
                                  <p:childTnLst>
                                    <p:set>
                                      <p:cBhvr>
                                        <p:cTn id="410" dur="1" fill="hold">
                                          <p:stCondLst>
                                            <p:cond delay="0"/>
                                          </p:stCondLst>
                                        </p:cTn>
                                        <p:tgtEl>
                                          <p:spTgt spid="349"/>
                                        </p:tgtEl>
                                        <p:attrNameLst>
                                          <p:attrName>style.visibility</p:attrName>
                                        </p:attrNameLst>
                                      </p:cBhvr>
                                      <p:to>
                                        <p:strVal val="visible"/>
                                      </p:to>
                                    </p:set>
                                  </p:childTnLst>
                                </p:cTn>
                              </p:par>
                            </p:childTnLst>
                          </p:cTn>
                        </p:par>
                        <p:par>
                          <p:cTn id="411" fill="hold" nodeType="afterGroup">
                            <p:stCondLst>
                              <p:cond delay="55000"/>
                            </p:stCondLst>
                            <p:childTnLst>
                              <p:par>
                                <p:cTn id="412" presetID="1" presetClass="entr" presetSubtype="0" fill="hold" nodeType="afterEffect">
                                  <p:stCondLst>
                                    <p:cond delay="1000"/>
                                  </p:stCondLst>
                                  <p:childTnLst>
                                    <p:set>
                                      <p:cBhvr>
                                        <p:cTn id="413" dur="1" fill="hold">
                                          <p:stCondLst>
                                            <p:cond delay="0"/>
                                          </p:stCondLst>
                                        </p:cTn>
                                        <p:tgtEl>
                                          <p:spTgt spid="350"/>
                                        </p:tgtEl>
                                        <p:attrNameLst>
                                          <p:attrName>style.visibility</p:attrName>
                                        </p:attrNameLst>
                                      </p:cBhvr>
                                      <p:to>
                                        <p:strVal val="visible"/>
                                      </p:to>
                                    </p:set>
                                  </p:childTnLst>
                                </p:cTn>
                              </p:par>
                            </p:childTnLst>
                          </p:cTn>
                        </p:par>
                        <p:par>
                          <p:cTn id="414" fill="hold" nodeType="afterGroup">
                            <p:stCondLst>
                              <p:cond delay="56000"/>
                            </p:stCondLst>
                            <p:childTnLst>
                              <p:par>
                                <p:cTn id="415" presetID="1" presetClass="entr" presetSubtype="0" fill="hold" nodeType="afterEffect">
                                  <p:stCondLst>
                                    <p:cond delay="1000"/>
                                  </p:stCondLst>
                                  <p:childTnLst>
                                    <p:set>
                                      <p:cBhvr>
                                        <p:cTn id="416" dur="1" fill="hold">
                                          <p:stCondLst>
                                            <p:cond delay="0"/>
                                          </p:stCondLst>
                                        </p:cTn>
                                        <p:tgtEl>
                                          <p:spTgt spid="351"/>
                                        </p:tgtEl>
                                        <p:attrNameLst>
                                          <p:attrName>style.visibility</p:attrName>
                                        </p:attrNameLst>
                                      </p:cBhvr>
                                      <p:to>
                                        <p:strVal val="visible"/>
                                      </p:to>
                                    </p:set>
                                  </p:childTnLst>
                                </p:cTn>
                              </p:par>
                            </p:childTnLst>
                          </p:cTn>
                        </p:par>
                        <p:par>
                          <p:cTn id="417" fill="hold" nodeType="afterGroup">
                            <p:stCondLst>
                              <p:cond delay="57000"/>
                            </p:stCondLst>
                            <p:childTnLst>
                              <p:par>
                                <p:cTn id="418" presetID="1" presetClass="entr" presetSubtype="0" fill="hold" nodeType="afterEffect">
                                  <p:stCondLst>
                                    <p:cond delay="1000"/>
                                  </p:stCondLst>
                                  <p:childTnLst>
                                    <p:set>
                                      <p:cBhvr>
                                        <p:cTn id="419" dur="1" fill="hold">
                                          <p:stCondLst>
                                            <p:cond delay="0"/>
                                          </p:stCondLst>
                                        </p:cTn>
                                        <p:tgtEl>
                                          <p:spTgt spid="352"/>
                                        </p:tgtEl>
                                        <p:attrNameLst>
                                          <p:attrName>style.visibility</p:attrName>
                                        </p:attrNameLst>
                                      </p:cBhvr>
                                      <p:to>
                                        <p:strVal val="visible"/>
                                      </p:to>
                                    </p:set>
                                  </p:childTnLst>
                                </p:cTn>
                              </p:par>
                            </p:childTnLst>
                          </p:cTn>
                        </p:par>
                        <p:par>
                          <p:cTn id="420" fill="hold" nodeType="afterGroup">
                            <p:stCondLst>
                              <p:cond delay="58000"/>
                            </p:stCondLst>
                            <p:childTnLst>
                              <p:par>
                                <p:cTn id="421" presetID="1" presetClass="entr" presetSubtype="0" fill="hold" nodeType="afterEffect">
                                  <p:stCondLst>
                                    <p:cond delay="1000"/>
                                  </p:stCondLst>
                                  <p:childTnLst>
                                    <p:set>
                                      <p:cBhvr>
                                        <p:cTn id="422" dur="1" fill="hold">
                                          <p:stCondLst>
                                            <p:cond delay="0"/>
                                          </p:stCondLst>
                                        </p:cTn>
                                        <p:tgtEl>
                                          <p:spTgt spid="353"/>
                                        </p:tgtEl>
                                        <p:attrNameLst>
                                          <p:attrName>style.visibility</p:attrName>
                                        </p:attrNameLst>
                                      </p:cBhvr>
                                      <p:to>
                                        <p:strVal val="visible"/>
                                      </p:to>
                                    </p:set>
                                  </p:childTnLst>
                                </p:cTn>
                              </p:par>
                            </p:childTnLst>
                          </p:cTn>
                        </p:par>
                        <p:par>
                          <p:cTn id="423" fill="hold" nodeType="afterGroup">
                            <p:stCondLst>
                              <p:cond delay="59000"/>
                            </p:stCondLst>
                            <p:childTnLst>
                              <p:par>
                                <p:cTn id="424" presetID="1" presetClass="entr" presetSubtype="0" fill="hold" nodeType="afterEffect">
                                  <p:stCondLst>
                                    <p:cond delay="1000"/>
                                  </p:stCondLst>
                                  <p:childTnLst>
                                    <p:set>
                                      <p:cBhvr>
                                        <p:cTn id="425" dur="1" fill="hold">
                                          <p:stCondLst>
                                            <p:cond delay="0"/>
                                          </p:stCondLst>
                                        </p:cTn>
                                        <p:tgtEl>
                                          <p:spTgt spid="354"/>
                                        </p:tgtEl>
                                        <p:attrNameLst>
                                          <p:attrName>style.visibility</p:attrName>
                                        </p:attrNameLst>
                                      </p:cBhvr>
                                      <p:to>
                                        <p:strVal val="visible"/>
                                      </p:to>
                                    </p:set>
                                  </p:childTnLst>
                                </p:cTn>
                              </p:par>
                            </p:childTnLst>
                          </p:cTn>
                        </p:par>
                        <p:par>
                          <p:cTn id="426" fill="hold" nodeType="afterGroup">
                            <p:stCondLst>
                              <p:cond delay="60000"/>
                            </p:stCondLst>
                            <p:childTnLst>
                              <p:par>
                                <p:cTn id="427" presetID="1" presetClass="entr" presetSubtype="0" fill="hold" nodeType="afterEffect">
                                  <p:stCondLst>
                                    <p:cond delay="0"/>
                                  </p:stCondLst>
                                  <p:childTnLst>
                                    <p:set>
                                      <p:cBhvr>
                                        <p:cTn id="428" dur="1" fill="hold">
                                          <p:stCondLst>
                                            <p:cond delay="0"/>
                                          </p:stCondLst>
                                        </p:cTn>
                                        <p:tgtEl>
                                          <p:spTgt spid="355"/>
                                        </p:tgtEl>
                                        <p:attrNameLst>
                                          <p:attrName>style.visibility</p:attrName>
                                        </p:attrNameLst>
                                      </p:cBhvr>
                                      <p:to>
                                        <p:strVal val="visible"/>
                                      </p:to>
                                    </p:set>
                                  </p:childTnLst>
                                </p:cTn>
                              </p:par>
                            </p:childTnLst>
                          </p:cTn>
                        </p:par>
                      </p:childTnLst>
                    </p:cTn>
                  </p:par>
                </p:childTnLst>
              </p:cTn>
              <p:nextCondLst>
                <p:cond evt="onClick" delay="0">
                  <p:tgtEl>
                    <p:spTgt spid="292"/>
                  </p:tgtEl>
                </p:cond>
              </p:nextCondLst>
            </p:seq>
          </p:childTnLst>
        </p:cTn>
      </p:par>
    </p:tnLst>
    <p:bldLst>
      <p:bldP spid="223" grpId="0"/>
      <p:bldP spid="224" grpId="0"/>
      <p:bldP spid="225" grpId="0"/>
      <p:bldP spid="228" grpId="0"/>
      <p:bldP spid="229" grpId="0"/>
      <p:bldP spid="230" grpId="0"/>
      <p:bldP spid="233" grpId="0"/>
      <p:bldP spid="234" grpId="0"/>
      <p:bldP spid="235" grpId="0"/>
      <p:bldP spid="238" grpId="0"/>
      <p:bldP spid="239" grpId="0"/>
      <p:bldP spid="240" grpId="0"/>
      <p:bldP spid="243" grpId="0"/>
      <p:bldP spid="244" grpId="0"/>
      <p:bldP spid="245" grpId="0"/>
      <p:bldP spid="248" grpId="0"/>
      <p:bldP spid="249" grpId="0"/>
      <p:bldP spid="250" grpId="0"/>
      <p:bldP spid="210" grpId="0" animBg="1"/>
      <p:bldP spid="210" grpId="1" animBg="1"/>
      <p:bldP spid="210" grpId="2" animBg="1"/>
      <p:bldP spid="210" grpId="3" animBg="1"/>
      <p:bldP spid="210" grpId="4" animBg="1"/>
      <p:bldP spid="210" grpId="5" animBg="1"/>
      <p:bldP spid="210" grpId="6" animBg="1"/>
      <p:bldP spid="210" grpId="7" animBg="1"/>
      <p:bldP spid="210" grpId="8" animBg="1"/>
      <p:bldP spid="210" grpId="9" animBg="1"/>
      <p:bldP spid="210" grpId="10" animBg="1"/>
      <p:bldP spid="210" grpId="11" animBg="1"/>
      <p:bldP spid="210" grpId="12" animBg="1"/>
      <p:bldP spid="210" grpId="13" animBg="1"/>
      <p:bldP spid="210" grpId="14" animBg="1"/>
      <p:bldP spid="210" grpId="15" animBg="1"/>
      <p:bldP spid="210" grpId="16" animBg="1"/>
      <p:bldP spid="210" grpId="17" animBg="1"/>
      <p:bldP spid="210" grpId="18" animBg="1"/>
      <p:bldP spid="210" grpId="19" animBg="1"/>
      <p:bldP spid="210" grpId="20" animBg="1"/>
      <p:bldP spid="210" grpId="21" animBg="1"/>
      <p:bldP spid="210" grpId="22" animBg="1"/>
      <p:bldP spid="210" grpId="23" animBg="1"/>
      <p:bldP spid="210" grpId="24" animBg="1"/>
      <p:bldP spid="210" grpId="25" animBg="1"/>
      <p:bldP spid="210" grpId="26" animBg="1"/>
      <p:bldP spid="210" grpId="27" animBg="1"/>
      <p:bldP spid="210" grpId="28" animBg="1"/>
      <p:bldP spid="210" grpId="29" animBg="1"/>
      <p:bldP spid="210" grpId="30" animBg="1"/>
      <p:bldP spid="210" grpId="31" animBg="1"/>
      <p:bldP spid="210" grpId="32" animBg="1"/>
      <p:bldP spid="210" grpId="33" animBg="1"/>
      <p:bldP spid="210" grpId="34" animBg="1"/>
      <p:bldP spid="210" grpId="35"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a:extLst>
              <a:ext uri="{FF2B5EF4-FFF2-40B4-BE49-F238E27FC236}">
                <a16:creationId xmlns:a16="http://schemas.microsoft.com/office/drawing/2014/main" id="{228F65C7-AE95-31A9-91D7-1115C8B2DB68}"/>
              </a:ext>
            </a:extLst>
          </p:cNvPr>
          <p:cNvPicPr>
            <a:picLocks noChangeAspect="1"/>
          </p:cNvPicPr>
          <p:nvPr/>
        </p:nvPicPr>
        <p:blipFill>
          <a:blip r:embed="rId2">
            <a:extLst>
              <a:ext uri="{28A0092B-C50C-407E-A947-70E740481C1C}">
                <a14:useLocalDpi xmlns:a14="http://schemas.microsoft.com/office/drawing/2010/main" val="0"/>
              </a:ext>
            </a:extLst>
          </a:blip>
          <a:srcRect t="233"/>
          <a:stretch>
            <a:fillRect/>
          </a:stretch>
        </p:blipFill>
        <p:spPr bwMode="auto">
          <a:xfrm>
            <a:off x="2092326" y="1543050"/>
            <a:ext cx="794067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0" name="Group 2">
            <a:extLst>
              <a:ext uri="{FF2B5EF4-FFF2-40B4-BE49-F238E27FC236}">
                <a16:creationId xmlns:a16="http://schemas.microsoft.com/office/drawing/2014/main" id="{98F1DFE0-A16E-D120-E6DB-947A0BB8BF4B}"/>
              </a:ext>
            </a:extLst>
          </p:cNvPr>
          <p:cNvGrpSpPr>
            <a:grpSpLocks/>
          </p:cNvGrpSpPr>
          <p:nvPr/>
        </p:nvGrpSpPr>
        <p:grpSpPr bwMode="auto">
          <a:xfrm>
            <a:off x="2578101" y="2090739"/>
            <a:ext cx="6861175" cy="3635375"/>
            <a:chOff x="1111250" y="2401525"/>
            <a:chExt cx="5572125" cy="2952750"/>
          </a:xfrm>
        </p:grpSpPr>
        <p:pic>
          <p:nvPicPr>
            <p:cNvPr id="17522" name="Picture 271">
              <a:extLst>
                <a:ext uri="{FF2B5EF4-FFF2-40B4-BE49-F238E27FC236}">
                  <a16:creationId xmlns:a16="http://schemas.microsoft.com/office/drawing/2014/main" id="{FD8E6F96-1240-9098-4164-3869C0C58D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9138" y="2401525"/>
              <a:ext cx="884237"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23" name="Picture 272">
              <a:extLst>
                <a:ext uri="{FF2B5EF4-FFF2-40B4-BE49-F238E27FC236}">
                  <a16:creationId xmlns:a16="http://schemas.microsoft.com/office/drawing/2014/main" id="{56EF9E75-24AA-DCB6-4204-A1F97807C4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29213" y="2488837"/>
              <a:ext cx="884237"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24" name="Picture 273">
              <a:extLst>
                <a:ext uri="{FF2B5EF4-FFF2-40B4-BE49-F238E27FC236}">
                  <a16:creationId xmlns:a16="http://schemas.microsoft.com/office/drawing/2014/main" id="{8E72CE37-36D7-FC7E-7246-3996D3F8AC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60875" y="2401525"/>
              <a:ext cx="88265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25" name="Picture 274">
              <a:extLst>
                <a:ext uri="{FF2B5EF4-FFF2-40B4-BE49-F238E27FC236}">
                  <a16:creationId xmlns:a16="http://schemas.microsoft.com/office/drawing/2014/main" id="{5A8BDBC8-F1E5-812B-323F-6DBB1938565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90950" y="2488837"/>
              <a:ext cx="884238"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26" name="Picture 275">
              <a:extLst>
                <a:ext uri="{FF2B5EF4-FFF2-40B4-BE49-F238E27FC236}">
                  <a16:creationId xmlns:a16="http://schemas.microsoft.com/office/drawing/2014/main" id="{C71EBB6A-2C46-07BD-68EE-B3B4308C46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1025" y="2401525"/>
              <a:ext cx="884238"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27" name="Picture 276">
              <a:extLst>
                <a:ext uri="{FF2B5EF4-FFF2-40B4-BE49-F238E27FC236}">
                  <a16:creationId xmlns:a16="http://schemas.microsoft.com/office/drawing/2014/main" id="{31E0C5DD-CED8-1B6D-CBA0-F2129C9006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51100" y="2488837"/>
              <a:ext cx="884238"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28" name="Picture 277">
              <a:extLst>
                <a:ext uri="{FF2B5EF4-FFF2-40B4-BE49-F238E27FC236}">
                  <a16:creationId xmlns:a16="http://schemas.microsoft.com/office/drawing/2014/main" id="{17F6821F-0FEB-9529-1C3A-17259058D4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1175" y="2401525"/>
              <a:ext cx="884238"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29" name="Picture 278">
              <a:extLst>
                <a:ext uri="{FF2B5EF4-FFF2-40B4-BE49-F238E27FC236}">
                  <a16:creationId xmlns:a16="http://schemas.microsoft.com/office/drawing/2014/main" id="{3EEE4A8C-CF4C-4F59-A5D0-C5F85085B3F2}"/>
                </a:ext>
              </a:extLst>
            </p:cNvPr>
            <p:cNvPicPr>
              <a:picLocks noChangeAspect="1"/>
            </p:cNvPicPr>
            <p:nvPr/>
          </p:nvPicPr>
          <p:blipFill>
            <a:blip r:embed="rId4">
              <a:extLst>
                <a:ext uri="{28A0092B-C50C-407E-A947-70E740481C1C}">
                  <a14:useLocalDpi xmlns:a14="http://schemas.microsoft.com/office/drawing/2010/main" val="0"/>
                </a:ext>
              </a:extLst>
            </a:blip>
            <a:srcRect b="76497"/>
            <a:stretch>
              <a:fillRect/>
            </a:stretch>
          </p:blipFill>
          <p:spPr bwMode="auto">
            <a:xfrm>
              <a:off x="1111250" y="3573571"/>
              <a:ext cx="884238" cy="6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3" name="Oval 252">
            <a:extLst>
              <a:ext uri="{FF2B5EF4-FFF2-40B4-BE49-F238E27FC236}">
                <a16:creationId xmlns:a16="http://schemas.microsoft.com/office/drawing/2014/main" id="{0BE0C49B-4C9B-BB4B-2EC2-C8C5368C0C02}"/>
              </a:ext>
            </a:extLst>
          </p:cNvPr>
          <p:cNvSpPr/>
          <p:nvPr/>
        </p:nvSpPr>
        <p:spPr>
          <a:xfrm>
            <a:off x="8643938" y="320833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err="1">
                <a:solidFill>
                  <a:schemeClr val="tx1"/>
                </a:solidFill>
              </a:rPr>
              <a:t>i</a:t>
            </a:r>
            <a:endParaRPr lang="en-GB" sz="2800" b="1">
              <a:solidFill>
                <a:schemeClr val="tx1"/>
              </a:solidFill>
            </a:endParaRPr>
          </a:p>
        </p:txBody>
      </p:sp>
      <p:sp>
        <p:nvSpPr>
          <p:cNvPr id="2" name="correct 1">
            <a:extLst>
              <a:ext uri="{FF2B5EF4-FFF2-40B4-BE49-F238E27FC236}">
                <a16:creationId xmlns:a16="http://schemas.microsoft.com/office/drawing/2014/main" id="{7440F695-C8DC-EB3E-2B2B-C21A25E5D07D}"/>
              </a:ext>
            </a:extLst>
          </p:cNvPr>
          <p:cNvSpPr/>
          <p:nvPr/>
        </p:nvSpPr>
        <p:spPr>
          <a:xfrm>
            <a:off x="2889250" y="36179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p</a:t>
            </a:r>
          </a:p>
        </p:txBody>
      </p:sp>
      <p:sp>
        <p:nvSpPr>
          <p:cNvPr id="222" name="correct 1">
            <a:extLst>
              <a:ext uri="{FF2B5EF4-FFF2-40B4-BE49-F238E27FC236}">
                <a16:creationId xmlns:a16="http://schemas.microsoft.com/office/drawing/2014/main" id="{0E0816BF-9206-95E3-140B-7EDE9E42AD9B}"/>
              </a:ext>
            </a:extLst>
          </p:cNvPr>
          <p:cNvSpPr/>
          <p:nvPr/>
        </p:nvSpPr>
        <p:spPr>
          <a:xfrm>
            <a:off x="3663950" y="4143375"/>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r</a:t>
            </a:r>
          </a:p>
        </p:txBody>
      </p:sp>
      <p:sp>
        <p:nvSpPr>
          <p:cNvPr id="223" name="Oval 222">
            <a:extLst>
              <a:ext uri="{FF2B5EF4-FFF2-40B4-BE49-F238E27FC236}">
                <a16:creationId xmlns:a16="http://schemas.microsoft.com/office/drawing/2014/main" id="{A8C45DDE-E3F5-5C6F-C908-D85D773FB4E3}"/>
              </a:ext>
            </a:extLst>
          </p:cNvPr>
          <p:cNvSpPr/>
          <p:nvPr/>
        </p:nvSpPr>
        <p:spPr>
          <a:xfrm>
            <a:off x="3708400" y="320833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j</a:t>
            </a:r>
          </a:p>
        </p:txBody>
      </p:sp>
      <p:sp>
        <p:nvSpPr>
          <p:cNvPr id="224" name="Oval 223">
            <a:extLst>
              <a:ext uri="{FF2B5EF4-FFF2-40B4-BE49-F238E27FC236}">
                <a16:creationId xmlns:a16="http://schemas.microsoft.com/office/drawing/2014/main" id="{2DE66E4B-7312-F299-A921-946D21F8E23E}"/>
              </a:ext>
            </a:extLst>
          </p:cNvPr>
          <p:cNvSpPr/>
          <p:nvPr/>
        </p:nvSpPr>
        <p:spPr>
          <a:xfrm>
            <a:off x="3621088" y="2333625"/>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o</a:t>
            </a:r>
          </a:p>
        </p:txBody>
      </p:sp>
      <p:sp>
        <p:nvSpPr>
          <p:cNvPr id="225" name="Oval 224">
            <a:extLst>
              <a:ext uri="{FF2B5EF4-FFF2-40B4-BE49-F238E27FC236}">
                <a16:creationId xmlns:a16="http://schemas.microsoft.com/office/drawing/2014/main" id="{ED15D41F-EFC6-28DB-7E5B-F72E2FB62D58}"/>
              </a:ext>
            </a:extLst>
          </p:cNvPr>
          <p:cNvSpPr/>
          <p:nvPr/>
        </p:nvSpPr>
        <p:spPr>
          <a:xfrm>
            <a:off x="3643313" y="49895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i</a:t>
            </a:r>
          </a:p>
        </p:txBody>
      </p:sp>
      <p:sp>
        <p:nvSpPr>
          <p:cNvPr id="227" name="correct 1">
            <a:extLst>
              <a:ext uri="{FF2B5EF4-FFF2-40B4-BE49-F238E27FC236}">
                <a16:creationId xmlns:a16="http://schemas.microsoft.com/office/drawing/2014/main" id="{3BD6E6AE-03B5-A4B8-788C-9D7F6D1E2AE9}"/>
              </a:ext>
            </a:extLst>
          </p:cNvPr>
          <p:cNvSpPr/>
          <p:nvPr/>
        </p:nvSpPr>
        <p:spPr>
          <a:xfrm>
            <a:off x="4452938" y="320198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e</a:t>
            </a:r>
          </a:p>
        </p:txBody>
      </p:sp>
      <p:sp>
        <p:nvSpPr>
          <p:cNvPr id="228" name="Oval 227">
            <a:extLst>
              <a:ext uri="{FF2B5EF4-FFF2-40B4-BE49-F238E27FC236}">
                <a16:creationId xmlns:a16="http://schemas.microsoft.com/office/drawing/2014/main" id="{91A45A61-209E-F219-4CC8-1EC1AF5D49BF}"/>
              </a:ext>
            </a:extLst>
          </p:cNvPr>
          <p:cNvSpPr/>
          <p:nvPr/>
        </p:nvSpPr>
        <p:spPr>
          <a:xfrm>
            <a:off x="4446588" y="411480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u</a:t>
            </a:r>
          </a:p>
        </p:txBody>
      </p:sp>
      <p:sp>
        <p:nvSpPr>
          <p:cNvPr id="229" name="Oval 228">
            <a:extLst>
              <a:ext uri="{FF2B5EF4-FFF2-40B4-BE49-F238E27FC236}">
                <a16:creationId xmlns:a16="http://schemas.microsoft.com/office/drawing/2014/main" id="{1B450087-3062-D7C8-3057-E95B1941CDAE}"/>
              </a:ext>
            </a:extLst>
          </p:cNvPr>
          <p:cNvSpPr/>
          <p:nvPr/>
        </p:nvSpPr>
        <p:spPr>
          <a:xfrm>
            <a:off x="4508500" y="235743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i</a:t>
            </a:r>
          </a:p>
        </p:txBody>
      </p:sp>
      <p:sp>
        <p:nvSpPr>
          <p:cNvPr id="230" name="Oval 229">
            <a:extLst>
              <a:ext uri="{FF2B5EF4-FFF2-40B4-BE49-F238E27FC236}">
                <a16:creationId xmlns:a16="http://schemas.microsoft.com/office/drawing/2014/main" id="{771745EC-8144-77B1-C370-6422CB2BE9A4}"/>
              </a:ext>
            </a:extLst>
          </p:cNvPr>
          <p:cNvSpPr/>
          <p:nvPr/>
        </p:nvSpPr>
        <p:spPr>
          <a:xfrm>
            <a:off x="4468813" y="49895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a</a:t>
            </a:r>
          </a:p>
        </p:txBody>
      </p:sp>
      <p:sp>
        <p:nvSpPr>
          <p:cNvPr id="232" name="correct 1">
            <a:extLst>
              <a:ext uri="{FF2B5EF4-FFF2-40B4-BE49-F238E27FC236}">
                <a16:creationId xmlns:a16="http://schemas.microsoft.com/office/drawing/2014/main" id="{530C5500-0226-1050-9851-4F94179D2B79}"/>
              </a:ext>
            </a:extLst>
          </p:cNvPr>
          <p:cNvSpPr/>
          <p:nvPr/>
        </p:nvSpPr>
        <p:spPr>
          <a:xfrm>
            <a:off x="5341938" y="41259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s</a:t>
            </a:r>
          </a:p>
        </p:txBody>
      </p:sp>
      <p:sp>
        <p:nvSpPr>
          <p:cNvPr id="233" name="Oval 232">
            <a:extLst>
              <a:ext uri="{FF2B5EF4-FFF2-40B4-BE49-F238E27FC236}">
                <a16:creationId xmlns:a16="http://schemas.microsoft.com/office/drawing/2014/main" id="{E55B6FF5-F931-FFC1-0029-43356A63C8B2}"/>
              </a:ext>
            </a:extLst>
          </p:cNvPr>
          <p:cNvSpPr/>
          <p:nvPr/>
        </p:nvSpPr>
        <p:spPr>
          <a:xfrm>
            <a:off x="5356225" y="320833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z</a:t>
            </a:r>
          </a:p>
        </p:txBody>
      </p:sp>
      <p:sp>
        <p:nvSpPr>
          <p:cNvPr id="234" name="Oval 233">
            <a:extLst>
              <a:ext uri="{FF2B5EF4-FFF2-40B4-BE49-F238E27FC236}">
                <a16:creationId xmlns:a16="http://schemas.microsoft.com/office/drawing/2014/main" id="{29297550-E06E-1DFA-3B42-446BC4E19764}"/>
              </a:ext>
            </a:extLst>
          </p:cNvPr>
          <p:cNvSpPr/>
          <p:nvPr/>
        </p:nvSpPr>
        <p:spPr>
          <a:xfrm>
            <a:off x="5335588" y="2349500"/>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m</a:t>
            </a:r>
          </a:p>
        </p:txBody>
      </p:sp>
      <p:sp>
        <p:nvSpPr>
          <p:cNvPr id="235" name="Oval 234">
            <a:extLst>
              <a:ext uri="{FF2B5EF4-FFF2-40B4-BE49-F238E27FC236}">
                <a16:creationId xmlns:a16="http://schemas.microsoft.com/office/drawing/2014/main" id="{359D4156-F60A-FEF8-9F48-DD1EFDB1F542}"/>
              </a:ext>
            </a:extLst>
          </p:cNvPr>
          <p:cNvSpPr/>
          <p:nvPr/>
        </p:nvSpPr>
        <p:spPr>
          <a:xfrm>
            <a:off x="5292725" y="49895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t</a:t>
            </a:r>
          </a:p>
        </p:txBody>
      </p:sp>
      <p:sp>
        <p:nvSpPr>
          <p:cNvPr id="237" name="correct 1">
            <a:extLst>
              <a:ext uri="{FF2B5EF4-FFF2-40B4-BE49-F238E27FC236}">
                <a16:creationId xmlns:a16="http://schemas.microsoft.com/office/drawing/2014/main" id="{67B46CF4-9957-22B8-017C-313CA4969DCE}"/>
              </a:ext>
            </a:extLst>
          </p:cNvPr>
          <p:cNvSpPr/>
          <p:nvPr/>
        </p:nvSpPr>
        <p:spPr>
          <a:xfrm>
            <a:off x="6100763" y="321786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s</a:t>
            </a:r>
          </a:p>
        </p:txBody>
      </p:sp>
      <p:sp>
        <p:nvSpPr>
          <p:cNvPr id="238" name="Oval 237">
            <a:extLst>
              <a:ext uri="{FF2B5EF4-FFF2-40B4-BE49-F238E27FC236}">
                <a16:creationId xmlns:a16="http://schemas.microsoft.com/office/drawing/2014/main" id="{F82DA075-061B-98E8-0B2A-A138706D5A1E}"/>
              </a:ext>
            </a:extLst>
          </p:cNvPr>
          <p:cNvSpPr/>
          <p:nvPr/>
        </p:nvSpPr>
        <p:spPr>
          <a:xfrm>
            <a:off x="6162675" y="2320925"/>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o</a:t>
            </a:r>
          </a:p>
        </p:txBody>
      </p:sp>
      <p:sp>
        <p:nvSpPr>
          <p:cNvPr id="239" name="Oval 238">
            <a:extLst>
              <a:ext uri="{FF2B5EF4-FFF2-40B4-BE49-F238E27FC236}">
                <a16:creationId xmlns:a16="http://schemas.microsoft.com/office/drawing/2014/main" id="{722961DC-EBB9-0048-7BB0-E3671540CD34}"/>
              </a:ext>
            </a:extLst>
          </p:cNvPr>
          <p:cNvSpPr/>
          <p:nvPr/>
        </p:nvSpPr>
        <p:spPr>
          <a:xfrm>
            <a:off x="6119813" y="41259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z</a:t>
            </a:r>
          </a:p>
        </p:txBody>
      </p:sp>
      <p:sp>
        <p:nvSpPr>
          <p:cNvPr id="240" name="Oval 239">
            <a:extLst>
              <a:ext uri="{FF2B5EF4-FFF2-40B4-BE49-F238E27FC236}">
                <a16:creationId xmlns:a16="http://schemas.microsoft.com/office/drawing/2014/main" id="{BF52FAAC-6FAC-D079-430C-4C466E74D6CB}"/>
              </a:ext>
            </a:extLst>
          </p:cNvPr>
          <p:cNvSpPr/>
          <p:nvPr/>
        </p:nvSpPr>
        <p:spPr>
          <a:xfrm>
            <a:off x="6165850" y="49895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n</a:t>
            </a:r>
          </a:p>
        </p:txBody>
      </p:sp>
      <p:sp>
        <p:nvSpPr>
          <p:cNvPr id="242" name="correct 1">
            <a:extLst>
              <a:ext uri="{FF2B5EF4-FFF2-40B4-BE49-F238E27FC236}">
                <a16:creationId xmlns:a16="http://schemas.microsoft.com/office/drawing/2014/main" id="{6B1932BC-F8C7-1EF9-0D02-87DC78AE8B0A}"/>
              </a:ext>
            </a:extLst>
          </p:cNvPr>
          <p:cNvSpPr/>
          <p:nvPr/>
        </p:nvSpPr>
        <p:spPr>
          <a:xfrm>
            <a:off x="6942138" y="4981575"/>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u</a:t>
            </a:r>
          </a:p>
        </p:txBody>
      </p:sp>
      <p:sp>
        <p:nvSpPr>
          <p:cNvPr id="243" name="Oval 242">
            <a:extLst>
              <a:ext uri="{FF2B5EF4-FFF2-40B4-BE49-F238E27FC236}">
                <a16:creationId xmlns:a16="http://schemas.microsoft.com/office/drawing/2014/main" id="{DA616F9D-8F4D-59D3-E4C9-4DA4C856F131}"/>
              </a:ext>
            </a:extLst>
          </p:cNvPr>
          <p:cNvSpPr/>
          <p:nvPr/>
        </p:nvSpPr>
        <p:spPr>
          <a:xfrm>
            <a:off x="6985000" y="320833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r</a:t>
            </a:r>
          </a:p>
        </p:txBody>
      </p:sp>
      <p:sp>
        <p:nvSpPr>
          <p:cNvPr id="244" name="Oval 243">
            <a:extLst>
              <a:ext uri="{FF2B5EF4-FFF2-40B4-BE49-F238E27FC236}">
                <a16:creationId xmlns:a16="http://schemas.microsoft.com/office/drawing/2014/main" id="{6210CD3B-C42E-2B8C-8F17-E66A8D728C56}"/>
              </a:ext>
            </a:extLst>
          </p:cNvPr>
          <p:cNvSpPr/>
          <p:nvPr/>
        </p:nvSpPr>
        <p:spPr>
          <a:xfrm>
            <a:off x="6989763" y="4143375"/>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e</a:t>
            </a:r>
          </a:p>
        </p:txBody>
      </p:sp>
      <p:sp>
        <p:nvSpPr>
          <p:cNvPr id="245" name="Oval 244">
            <a:extLst>
              <a:ext uri="{FF2B5EF4-FFF2-40B4-BE49-F238E27FC236}">
                <a16:creationId xmlns:a16="http://schemas.microsoft.com/office/drawing/2014/main" id="{C21256C7-50B9-6429-C64F-51E4464CA874}"/>
              </a:ext>
            </a:extLst>
          </p:cNvPr>
          <p:cNvSpPr/>
          <p:nvPr/>
        </p:nvSpPr>
        <p:spPr>
          <a:xfrm>
            <a:off x="6942138" y="236696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z</a:t>
            </a:r>
          </a:p>
        </p:txBody>
      </p:sp>
      <p:sp>
        <p:nvSpPr>
          <p:cNvPr id="247" name="correct 1">
            <a:extLst>
              <a:ext uri="{FF2B5EF4-FFF2-40B4-BE49-F238E27FC236}">
                <a16:creationId xmlns:a16="http://schemas.microsoft.com/office/drawing/2014/main" id="{94A73697-EBC0-A934-D9C9-25732EFC8D57}"/>
              </a:ext>
            </a:extLst>
          </p:cNvPr>
          <p:cNvSpPr/>
          <p:nvPr/>
        </p:nvSpPr>
        <p:spPr>
          <a:xfrm>
            <a:off x="7807325" y="23479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r</a:t>
            </a:r>
          </a:p>
        </p:txBody>
      </p:sp>
      <p:sp>
        <p:nvSpPr>
          <p:cNvPr id="248" name="Oval 247">
            <a:extLst>
              <a:ext uri="{FF2B5EF4-FFF2-40B4-BE49-F238E27FC236}">
                <a16:creationId xmlns:a16="http://schemas.microsoft.com/office/drawing/2014/main" id="{B353ADD7-9E49-4A6E-3443-348A96C6F4AC}"/>
              </a:ext>
            </a:extLst>
          </p:cNvPr>
          <p:cNvSpPr/>
          <p:nvPr/>
        </p:nvSpPr>
        <p:spPr>
          <a:xfrm>
            <a:off x="7756525" y="3208338"/>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l</a:t>
            </a:r>
          </a:p>
        </p:txBody>
      </p:sp>
      <p:sp>
        <p:nvSpPr>
          <p:cNvPr id="249" name="Oval 248">
            <a:extLst>
              <a:ext uri="{FF2B5EF4-FFF2-40B4-BE49-F238E27FC236}">
                <a16:creationId xmlns:a16="http://schemas.microsoft.com/office/drawing/2014/main" id="{853052E6-6E24-DE92-B483-B9EE963E1E4C}"/>
              </a:ext>
            </a:extLst>
          </p:cNvPr>
          <p:cNvSpPr/>
          <p:nvPr/>
        </p:nvSpPr>
        <p:spPr>
          <a:xfrm>
            <a:off x="7764463" y="4143375"/>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o</a:t>
            </a:r>
          </a:p>
        </p:txBody>
      </p:sp>
      <p:sp>
        <p:nvSpPr>
          <p:cNvPr id="250" name="Oval 249">
            <a:extLst>
              <a:ext uri="{FF2B5EF4-FFF2-40B4-BE49-F238E27FC236}">
                <a16:creationId xmlns:a16="http://schemas.microsoft.com/office/drawing/2014/main" id="{1A9902CF-FBB9-F10A-7FAA-8424D1BDC545}"/>
              </a:ext>
            </a:extLst>
          </p:cNvPr>
          <p:cNvSpPr/>
          <p:nvPr/>
        </p:nvSpPr>
        <p:spPr>
          <a:xfrm>
            <a:off x="7767638" y="49895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v</a:t>
            </a:r>
          </a:p>
        </p:txBody>
      </p:sp>
      <p:sp>
        <p:nvSpPr>
          <p:cNvPr id="252" name="correct last">
            <a:extLst>
              <a:ext uri="{FF2B5EF4-FFF2-40B4-BE49-F238E27FC236}">
                <a16:creationId xmlns:a16="http://schemas.microsoft.com/office/drawing/2014/main" id="{B9C14818-8B37-D0C1-70CC-A20ABBA5D9B3}"/>
              </a:ext>
            </a:extLst>
          </p:cNvPr>
          <p:cNvSpPr/>
          <p:nvPr/>
        </p:nvSpPr>
        <p:spPr>
          <a:xfrm>
            <a:off x="8648700" y="41259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e</a:t>
            </a:r>
          </a:p>
        </p:txBody>
      </p:sp>
      <p:sp>
        <p:nvSpPr>
          <p:cNvPr id="254" name="Oval 253">
            <a:extLst>
              <a:ext uri="{FF2B5EF4-FFF2-40B4-BE49-F238E27FC236}">
                <a16:creationId xmlns:a16="http://schemas.microsoft.com/office/drawing/2014/main" id="{7C5DA914-8CC6-32A5-3B3F-D57C29AA9FA1}"/>
              </a:ext>
            </a:extLst>
          </p:cNvPr>
          <p:cNvSpPr/>
          <p:nvPr/>
        </p:nvSpPr>
        <p:spPr>
          <a:xfrm>
            <a:off x="8643938" y="23733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a</a:t>
            </a:r>
          </a:p>
        </p:txBody>
      </p:sp>
      <p:sp>
        <p:nvSpPr>
          <p:cNvPr id="255" name="Oval 254">
            <a:extLst>
              <a:ext uri="{FF2B5EF4-FFF2-40B4-BE49-F238E27FC236}">
                <a16:creationId xmlns:a16="http://schemas.microsoft.com/office/drawing/2014/main" id="{49310047-3DC7-CDB6-3FFD-46475DC7E714}"/>
              </a:ext>
            </a:extLst>
          </p:cNvPr>
          <p:cNvSpPr/>
          <p:nvPr/>
        </p:nvSpPr>
        <p:spPr>
          <a:xfrm>
            <a:off x="8591550" y="4989513"/>
            <a:ext cx="552450" cy="552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a:solidFill>
                  <a:schemeClr val="tx1"/>
                </a:solidFill>
              </a:rPr>
              <a:t>h</a:t>
            </a:r>
          </a:p>
        </p:txBody>
      </p:sp>
      <p:sp>
        <p:nvSpPr>
          <p:cNvPr id="17440" name="Rectangle 53">
            <a:extLst>
              <a:ext uri="{FF2B5EF4-FFF2-40B4-BE49-F238E27FC236}">
                <a16:creationId xmlns:a16="http://schemas.microsoft.com/office/drawing/2014/main" id="{F6AC9A9D-9E0B-9D70-B5EF-4A14072EE697}"/>
              </a:ext>
            </a:extLst>
          </p:cNvPr>
          <p:cNvSpPr>
            <a:spLocks noChangeArrowheads="1"/>
          </p:cNvSpPr>
          <p:nvPr/>
        </p:nvSpPr>
        <p:spPr bwMode="auto">
          <a:xfrm>
            <a:off x="2062163" y="927100"/>
            <a:ext cx="6138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nSpc>
                <a:spcPct val="100000"/>
              </a:lnSpc>
              <a:spcBef>
                <a:spcPct val="0"/>
              </a:spcBef>
              <a:buFontTx/>
              <a:buNone/>
            </a:pPr>
            <a:r>
              <a:rPr lang="en-GB" altLang="en-US" sz="2000" b="1">
                <a:solidFill>
                  <a:schemeClr val="tx1"/>
                </a:solidFill>
              </a:rPr>
              <a:t>Clue: </a:t>
            </a:r>
            <a:r>
              <a:rPr lang="en-GB" altLang="en-US" sz="2000">
                <a:solidFill>
                  <a:schemeClr val="tx1"/>
                </a:solidFill>
              </a:rPr>
              <a:t>the force you make when you press something.</a:t>
            </a:r>
          </a:p>
        </p:txBody>
      </p:sp>
      <p:sp>
        <p:nvSpPr>
          <p:cNvPr id="210" name="Rectangle 1">
            <a:extLst>
              <a:ext uri="{FF2B5EF4-FFF2-40B4-BE49-F238E27FC236}">
                <a16:creationId xmlns:a16="http://schemas.microsoft.com/office/drawing/2014/main" id="{C79C73B8-3033-E91B-E2ED-AA9196CEAF31}"/>
              </a:ext>
            </a:extLst>
          </p:cNvPr>
          <p:cNvSpPr>
            <a:spLocks noChangeArrowheads="1"/>
          </p:cNvSpPr>
          <p:nvPr/>
        </p:nvSpPr>
        <p:spPr bwMode="auto">
          <a:xfrm>
            <a:off x="2101851" y="3400595"/>
            <a:ext cx="7985125" cy="1015663"/>
          </a:xfrm>
          <a:prstGeom prst="rect">
            <a:avLst/>
          </a:prstGeom>
          <a:solidFill>
            <a:srgbClr val="EB86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gn="ctr" eaLnBrk="1" hangingPunct="1">
              <a:lnSpc>
                <a:spcPct val="100000"/>
              </a:lnSpc>
              <a:spcBef>
                <a:spcPct val="0"/>
              </a:spcBef>
              <a:buFontTx/>
              <a:buNone/>
            </a:pPr>
            <a:r>
              <a:rPr lang="en-GB" altLang="en-US" sz="3600" b="1">
                <a:solidFill>
                  <a:srgbClr val="FFFFFF"/>
                </a:solidFill>
              </a:rPr>
              <a:t>Incorrect Letter! </a:t>
            </a:r>
          </a:p>
          <a:p>
            <a:pPr algn="ctr" eaLnBrk="1" hangingPunct="1">
              <a:lnSpc>
                <a:spcPct val="100000"/>
              </a:lnSpc>
              <a:spcBef>
                <a:spcPct val="0"/>
              </a:spcBef>
              <a:buFontTx/>
              <a:buNone/>
            </a:pPr>
            <a:r>
              <a:rPr lang="en-GB" altLang="en-US" sz="2400">
                <a:solidFill>
                  <a:srgbClr val="FFFFFF"/>
                </a:solidFill>
              </a:rPr>
              <a:t>Please wait five seconds</a:t>
            </a:r>
          </a:p>
        </p:txBody>
      </p:sp>
      <p:sp>
        <p:nvSpPr>
          <p:cNvPr id="137" name="Start">
            <a:extLst>
              <a:ext uri="{FF2B5EF4-FFF2-40B4-BE49-F238E27FC236}">
                <a16:creationId xmlns:a16="http://schemas.microsoft.com/office/drawing/2014/main" id="{BC961C62-B246-9DA4-BC24-837439CED2F4}"/>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Start</a:t>
            </a:r>
          </a:p>
        </p:txBody>
      </p:sp>
      <p:sp>
        <p:nvSpPr>
          <p:cNvPr id="138" name="Start">
            <a:extLst>
              <a:ext uri="{FF2B5EF4-FFF2-40B4-BE49-F238E27FC236}">
                <a16:creationId xmlns:a16="http://schemas.microsoft.com/office/drawing/2014/main" id="{A2F435BC-4B7D-F6DA-EC57-7BD0C89AC85F}"/>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1:00</a:t>
            </a:r>
          </a:p>
        </p:txBody>
      </p:sp>
      <p:sp>
        <p:nvSpPr>
          <p:cNvPr id="139" name="60">
            <a:extLst>
              <a:ext uri="{FF2B5EF4-FFF2-40B4-BE49-F238E27FC236}">
                <a16:creationId xmlns:a16="http://schemas.microsoft.com/office/drawing/2014/main" id="{73873ED9-5FAC-D666-7401-B82CBC271283}"/>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1:00</a:t>
            </a:r>
          </a:p>
        </p:txBody>
      </p:sp>
      <p:sp>
        <p:nvSpPr>
          <p:cNvPr id="140" name="59">
            <a:extLst>
              <a:ext uri="{FF2B5EF4-FFF2-40B4-BE49-F238E27FC236}">
                <a16:creationId xmlns:a16="http://schemas.microsoft.com/office/drawing/2014/main" id="{925F1741-668C-983C-FF79-E489D3F23C2A}"/>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0:59</a:t>
            </a:r>
          </a:p>
        </p:txBody>
      </p:sp>
      <p:sp>
        <p:nvSpPr>
          <p:cNvPr id="141" name="58">
            <a:extLst>
              <a:ext uri="{FF2B5EF4-FFF2-40B4-BE49-F238E27FC236}">
                <a16:creationId xmlns:a16="http://schemas.microsoft.com/office/drawing/2014/main" id="{000E4F1B-DA57-A897-3E81-5E1A06DC2DD6}"/>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0:58</a:t>
            </a:r>
          </a:p>
        </p:txBody>
      </p:sp>
      <p:sp>
        <p:nvSpPr>
          <p:cNvPr id="142" name="57">
            <a:extLst>
              <a:ext uri="{FF2B5EF4-FFF2-40B4-BE49-F238E27FC236}">
                <a16:creationId xmlns:a16="http://schemas.microsoft.com/office/drawing/2014/main" id="{796EFB54-38F3-2E80-0511-8DFDBFB2D1FE}"/>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0:57</a:t>
            </a:r>
          </a:p>
        </p:txBody>
      </p:sp>
      <p:sp>
        <p:nvSpPr>
          <p:cNvPr id="143" name="56">
            <a:extLst>
              <a:ext uri="{FF2B5EF4-FFF2-40B4-BE49-F238E27FC236}">
                <a16:creationId xmlns:a16="http://schemas.microsoft.com/office/drawing/2014/main" id="{200B9E3E-05EC-3026-A214-E20AFB0CE3D2}"/>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0:56</a:t>
            </a:r>
          </a:p>
        </p:txBody>
      </p:sp>
      <p:sp>
        <p:nvSpPr>
          <p:cNvPr id="144" name="55">
            <a:extLst>
              <a:ext uri="{FF2B5EF4-FFF2-40B4-BE49-F238E27FC236}">
                <a16:creationId xmlns:a16="http://schemas.microsoft.com/office/drawing/2014/main" id="{FBCFED9F-880F-1480-BB60-A14D17E2B886}"/>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0:55</a:t>
            </a:r>
          </a:p>
        </p:txBody>
      </p:sp>
      <p:sp>
        <p:nvSpPr>
          <p:cNvPr id="145" name="54">
            <a:extLst>
              <a:ext uri="{FF2B5EF4-FFF2-40B4-BE49-F238E27FC236}">
                <a16:creationId xmlns:a16="http://schemas.microsoft.com/office/drawing/2014/main" id="{BFD318A2-7666-2F0B-5AB0-9E462608B74C}"/>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0:54</a:t>
            </a:r>
          </a:p>
        </p:txBody>
      </p:sp>
      <p:sp>
        <p:nvSpPr>
          <p:cNvPr id="146" name="53">
            <a:extLst>
              <a:ext uri="{FF2B5EF4-FFF2-40B4-BE49-F238E27FC236}">
                <a16:creationId xmlns:a16="http://schemas.microsoft.com/office/drawing/2014/main" id="{0E24B909-700F-4E59-EA50-29B6BF731B68}"/>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0:53</a:t>
            </a:r>
          </a:p>
        </p:txBody>
      </p:sp>
      <p:sp>
        <p:nvSpPr>
          <p:cNvPr id="147" name="52">
            <a:extLst>
              <a:ext uri="{FF2B5EF4-FFF2-40B4-BE49-F238E27FC236}">
                <a16:creationId xmlns:a16="http://schemas.microsoft.com/office/drawing/2014/main" id="{043F83BC-6A7C-B65E-3F15-727D66DFB05E}"/>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0:52</a:t>
            </a:r>
          </a:p>
        </p:txBody>
      </p:sp>
      <p:sp>
        <p:nvSpPr>
          <p:cNvPr id="148" name="51">
            <a:extLst>
              <a:ext uri="{FF2B5EF4-FFF2-40B4-BE49-F238E27FC236}">
                <a16:creationId xmlns:a16="http://schemas.microsoft.com/office/drawing/2014/main" id="{C7A4732F-6025-9D32-8A76-CF04DF29184A}"/>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0:51</a:t>
            </a:r>
          </a:p>
        </p:txBody>
      </p:sp>
      <p:sp>
        <p:nvSpPr>
          <p:cNvPr id="149" name="50">
            <a:extLst>
              <a:ext uri="{FF2B5EF4-FFF2-40B4-BE49-F238E27FC236}">
                <a16:creationId xmlns:a16="http://schemas.microsoft.com/office/drawing/2014/main" id="{D4598F3E-D265-553C-4E4A-D714E6B68DC0}"/>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0:50</a:t>
            </a:r>
          </a:p>
        </p:txBody>
      </p:sp>
      <p:sp>
        <p:nvSpPr>
          <p:cNvPr id="150" name="49">
            <a:extLst>
              <a:ext uri="{FF2B5EF4-FFF2-40B4-BE49-F238E27FC236}">
                <a16:creationId xmlns:a16="http://schemas.microsoft.com/office/drawing/2014/main" id="{C2CFF258-2BAA-4FF9-1315-1E956728F4D7}"/>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0:49</a:t>
            </a:r>
          </a:p>
        </p:txBody>
      </p:sp>
      <p:sp>
        <p:nvSpPr>
          <p:cNvPr id="151" name="48">
            <a:extLst>
              <a:ext uri="{FF2B5EF4-FFF2-40B4-BE49-F238E27FC236}">
                <a16:creationId xmlns:a16="http://schemas.microsoft.com/office/drawing/2014/main" id="{758EBFBF-E50F-B6BF-A62E-0CBE4554BB8F}"/>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0:48</a:t>
            </a:r>
          </a:p>
        </p:txBody>
      </p:sp>
      <p:sp>
        <p:nvSpPr>
          <p:cNvPr id="152" name="47">
            <a:extLst>
              <a:ext uri="{FF2B5EF4-FFF2-40B4-BE49-F238E27FC236}">
                <a16:creationId xmlns:a16="http://schemas.microsoft.com/office/drawing/2014/main" id="{B59A6E8A-CC1A-1EBF-EFD7-94F5635DA1FD}"/>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0:47</a:t>
            </a:r>
          </a:p>
        </p:txBody>
      </p:sp>
      <p:sp>
        <p:nvSpPr>
          <p:cNvPr id="153" name="46">
            <a:extLst>
              <a:ext uri="{FF2B5EF4-FFF2-40B4-BE49-F238E27FC236}">
                <a16:creationId xmlns:a16="http://schemas.microsoft.com/office/drawing/2014/main" id="{F051597F-0124-5816-6225-CA8D660924C2}"/>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0:46</a:t>
            </a:r>
          </a:p>
        </p:txBody>
      </p:sp>
      <p:sp>
        <p:nvSpPr>
          <p:cNvPr id="154" name="45">
            <a:extLst>
              <a:ext uri="{FF2B5EF4-FFF2-40B4-BE49-F238E27FC236}">
                <a16:creationId xmlns:a16="http://schemas.microsoft.com/office/drawing/2014/main" id="{C792470C-5918-8F3D-5CAE-95AC6350B8D1}"/>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0:45</a:t>
            </a:r>
          </a:p>
        </p:txBody>
      </p:sp>
      <p:sp>
        <p:nvSpPr>
          <p:cNvPr id="155" name="44">
            <a:extLst>
              <a:ext uri="{FF2B5EF4-FFF2-40B4-BE49-F238E27FC236}">
                <a16:creationId xmlns:a16="http://schemas.microsoft.com/office/drawing/2014/main" id="{60F1CF34-0C76-D1AC-A27A-A8AD201452A8}"/>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0:44</a:t>
            </a:r>
          </a:p>
        </p:txBody>
      </p:sp>
      <p:sp>
        <p:nvSpPr>
          <p:cNvPr id="156" name="43">
            <a:extLst>
              <a:ext uri="{FF2B5EF4-FFF2-40B4-BE49-F238E27FC236}">
                <a16:creationId xmlns:a16="http://schemas.microsoft.com/office/drawing/2014/main" id="{27558C44-F290-B70E-A3D7-9D83A333D163}"/>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0:43</a:t>
            </a:r>
          </a:p>
        </p:txBody>
      </p:sp>
      <p:sp>
        <p:nvSpPr>
          <p:cNvPr id="157" name="42">
            <a:extLst>
              <a:ext uri="{FF2B5EF4-FFF2-40B4-BE49-F238E27FC236}">
                <a16:creationId xmlns:a16="http://schemas.microsoft.com/office/drawing/2014/main" id="{07C88B5C-C2DF-4A4E-0C99-68D0BD9401BE}"/>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0:42</a:t>
            </a:r>
          </a:p>
        </p:txBody>
      </p:sp>
      <p:sp>
        <p:nvSpPr>
          <p:cNvPr id="158" name="41">
            <a:extLst>
              <a:ext uri="{FF2B5EF4-FFF2-40B4-BE49-F238E27FC236}">
                <a16:creationId xmlns:a16="http://schemas.microsoft.com/office/drawing/2014/main" id="{60F3BAB3-128B-C078-E4B0-14BABBD7F435}"/>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0:41</a:t>
            </a:r>
          </a:p>
        </p:txBody>
      </p:sp>
      <p:sp>
        <p:nvSpPr>
          <p:cNvPr id="159" name="40">
            <a:extLst>
              <a:ext uri="{FF2B5EF4-FFF2-40B4-BE49-F238E27FC236}">
                <a16:creationId xmlns:a16="http://schemas.microsoft.com/office/drawing/2014/main" id="{2E8E4FC9-0B40-0346-DCFA-9563641445D3}"/>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0:40</a:t>
            </a:r>
          </a:p>
        </p:txBody>
      </p:sp>
      <p:sp>
        <p:nvSpPr>
          <p:cNvPr id="160" name="40">
            <a:extLst>
              <a:ext uri="{FF2B5EF4-FFF2-40B4-BE49-F238E27FC236}">
                <a16:creationId xmlns:a16="http://schemas.microsoft.com/office/drawing/2014/main" id="{BB97EBE8-3164-47A0-E114-9AEBB55E9E4B}"/>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0:39</a:t>
            </a:r>
          </a:p>
        </p:txBody>
      </p:sp>
      <p:sp>
        <p:nvSpPr>
          <p:cNvPr id="161" name="40">
            <a:extLst>
              <a:ext uri="{FF2B5EF4-FFF2-40B4-BE49-F238E27FC236}">
                <a16:creationId xmlns:a16="http://schemas.microsoft.com/office/drawing/2014/main" id="{CCBCFAD5-B67F-A80A-55BB-5274EFDF0C41}"/>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0:38</a:t>
            </a:r>
          </a:p>
        </p:txBody>
      </p:sp>
      <p:sp>
        <p:nvSpPr>
          <p:cNvPr id="162" name="40">
            <a:extLst>
              <a:ext uri="{FF2B5EF4-FFF2-40B4-BE49-F238E27FC236}">
                <a16:creationId xmlns:a16="http://schemas.microsoft.com/office/drawing/2014/main" id="{E7022F36-DFD1-8023-0346-4F1465A5B183}"/>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0:37</a:t>
            </a:r>
          </a:p>
        </p:txBody>
      </p:sp>
      <p:sp>
        <p:nvSpPr>
          <p:cNvPr id="163" name="40">
            <a:extLst>
              <a:ext uri="{FF2B5EF4-FFF2-40B4-BE49-F238E27FC236}">
                <a16:creationId xmlns:a16="http://schemas.microsoft.com/office/drawing/2014/main" id="{686B72AD-52CB-41E6-32C2-DB2A087BDA2C}"/>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0:36</a:t>
            </a:r>
          </a:p>
        </p:txBody>
      </p:sp>
      <p:sp>
        <p:nvSpPr>
          <p:cNvPr id="164" name="40">
            <a:extLst>
              <a:ext uri="{FF2B5EF4-FFF2-40B4-BE49-F238E27FC236}">
                <a16:creationId xmlns:a16="http://schemas.microsoft.com/office/drawing/2014/main" id="{B8EBE1F2-ED21-2A24-277B-1512E7D6F8A2}"/>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0:35</a:t>
            </a:r>
          </a:p>
        </p:txBody>
      </p:sp>
      <p:sp>
        <p:nvSpPr>
          <p:cNvPr id="165" name="40">
            <a:extLst>
              <a:ext uri="{FF2B5EF4-FFF2-40B4-BE49-F238E27FC236}">
                <a16:creationId xmlns:a16="http://schemas.microsoft.com/office/drawing/2014/main" id="{F88472EF-48A8-00B4-40CC-A62AB8CE8178}"/>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0:34</a:t>
            </a:r>
          </a:p>
        </p:txBody>
      </p:sp>
      <p:sp>
        <p:nvSpPr>
          <p:cNvPr id="166" name="40">
            <a:extLst>
              <a:ext uri="{FF2B5EF4-FFF2-40B4-BE49-F238E27FC236}">
                <a16:creationId xmlns:a16="http://schemas.microsoft.com/office/drawing/2014/main" id="{8DC4E871-7C92-3360-7E4B-1F3049B11261}"/>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0:33</a:t>
            </a:r>
          </a:p>
        </p:txBody>
      </p:sp>
      <p:sp>
        <p:nvSpPr>
          <p:cNvPr id="167" name="40">
            <a:extLst>
              <a:ext uri="{FF2B5EF4-FFF2-40B4-BE49-F238E27FC236}">
                <a16:creationId xmlns:a16="http://schemas.microsoft.com/office/drawing/2014/main" id="{D660A045-59C7-2928-3E5E-6638E1487715}"/>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0:32</a:t>
            </a:r>
          </a:p>
        </p:txBody>
      </p:sp>
      <p:sp>
        <p:nvSpPr>
          <p:cNvPr id="168" name="40">
            <a:extLst>
              <a:ext uri="{FF2B5EF4-FFF2-40B4-BE49-F238E27FC236}">
                <a16:creationId xmlns:a16="http://schemas.microsoft.com/office/drawing/2014/main" id="{BF2EC285-DE7A-6E7B-4B4A-B4D169FA0F8A}"/>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0:31</a:t>
            </a:r>
          </a:p>
        </p:txBody>
      </p:sp>
      <p:sp>
        <p:nvSpPr>
          <p:cNvPr id="169" name="40">
            <a:extLst>
              <a:ext uri="{FF2B5EF4-FFF2-40B4-BE49-F238E27FC236}">
                <a16:creationId xmlns:a16="http://schemas.microsoft.com/office/drawing/2014/main" id="{FF7BE8AC-0BC5-BD8D-93AF-A2E18A4F846C}"/>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0:30</a:t>
            </a:r>
          </a:p>
        </p:txBody>
      </p:sp>
      <p:sp>
        <p:nvSpPr>
          <p:cNvPr id="170" name="40">
            <a:extLst>
              <a:ext uri="{FF2B5EF4-FFF2-40B4-BE49-F238E27FC236}">
                <a16:creationId xmlns:a16="http://schemas.microsoft.com/office/drawing/2014/main" id="{D87B1E0F-15DD-FB26-378C-0954334DC1D7}"/>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0:29</a:t>
            </a:r>
          </a:p>
        </p:txBody>
      </p:sp>
      <p:sp>
        <p:nvSpPr>
          <p:cNvPr id="171" name="40">
            <a:extLst>
              <a:ext uri="{FF2B5EF4-FFF2-40B4-BE49-F238E27FC236}">
                <a16:creationId xmlns:a16="http://schemas.microsoft.com/office/drawing/2014/main" id="{54FC6949-6B3D-EC72-30E6-DB56905ECD2C}"/>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0:28</a:t>
            </a:r>
          </a:p>
        </p:txBody>
      </p:sp>
      <p:sp>
        <p:nvSpPr>
          <p:cNvPr id="172" name="40">
            <a:extLst>
              <a:ext uri="{FF2B5EF4-FFF2-40B4-BE49-F238E27FC236}">
                <a16:creationId xmlns:a16="http://schemas.microsoft.com/office/drawing/2014/main" id="{6AAC9EB1-32D8-C76F-50C3-08233562B7BD}"/>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0:27</a:t>
            </a:r>
          </a:p>
        </p:txBody>
      </p:sp>
      <p:sp>
        <p:nvSpPr>
          <p:cNvPr id="173" name="40">
            <a:extLst>
              <a:ext uri="{FF2B5EF4-FFF2-40B4-BE49-F238E27FC236}">
                <a16:creationId xmlns:a16="http://schemas.microsoft.com/office/drawing/2014/main" id="{6D584BC6-17AB-DA29-AFBB-BE09991F999E}"/>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0:26</a:t>
            </a:r>
          </a:p>
        </p:txBody>
      </p:sp>
      <p:sp>
        <p:nvSpPr>
          <p:cNvPr id="174" name="40">
            <a:extLst>
              <a:ext uri="{FF2B5EF4-FFF2-40B4-BE49-F238E27FC236}">
                <a16:creationId xmlns:a16="http://schemas.microsoft.com/office/drawing/2014/main" id="{90F39DD0-4F30-26A5-CFA2-B538E33DDD25}"/>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0:25</a:t>
            </a:r>
          </a:p>
        </p:txBody>
      </p:sp>
      <p:sp>
        <p:nvSpPr>
          <p:cNvPr id="175" name="40">
            <a:extLst>
              <a:ext uri="{FF2B5EF4-FFF2-40B4-BE49-F238E27FC236}">
                <a16:creationId xmlns:a16="http://schemas.microsoft.com/office/drawing/2014/main" id="{FE71A7D8-6069-FC61-3434-309F6EB311CA}"/>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0:24</a:t>
            </a:r>
          </a:p>
        </p:txBody>
      </p:sp>
      <p:sp>
        <p:nvSpPr>
          <p:cNvPr id="176" name="40">
            <a:extLst>
              <a:ext uri="{FF2B5EF4-FFF2-40B4-BE49-F238E27FC236}">
                <a16:creationId xmlns:a16="http://schemas.microsoft.com/office/drawing/2014/main" id="{24F7DD20-0802-8BD1-8924-F06EAF2551DB}"/>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0:23</a:t>
            </a:r>
          </a:p>
        </p:txBody>
      </p:sp>
      <p:sp>
        <p:nvSpPr>
          <p:cNvPr id="177" name="40">
            <a:extLst>
              <a:ext uri="{FF2B5EF4-FFF2-40B4-BE49-F238E27FC236}">
                <a16:creationId xmlns:a16="http://schemas.microsoft.com/office/drawing/2014/main" id="{BF9A8E2E-A3A2-CA59-D22E-F0C9E93C0549}"/>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0:22</a:t>
            </a:r>
          </a:p>
        </p:txBody>
      </p:sp>
      <p:sp>
        <p:nvSpPr>
          <p:cNvPr id="178" name="40">
            <a:extLst>
              <a:ext uri="{FF2B5EF4-FFF2-40B4-BE49-F238E27FC236}">
                <a16:creationId xmlns:a16="http://schemas.microsoft.com/office/drawing/2014/main" id="{85FADAE1-8DE9-E5E8-F71C-24FD6C4ACFFC}"/>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0:21</a:t>
            </a:r>
          </a:p>
        </p:txBody>
      </p:sp>
      <p:sp>
        <p:nvSpPr>
          <p:cNvPr id="179" name="40">
            <a:extLst>
              <a:ext uri="{FF2B5EF4-FFF2-40B4-BE49-F238E27FC236}">
                <a16:creationId xmlns:a16="http://schemas.microsoft.com/office/drawing/2014/main" id="{F3146792-DDFE-8C54-DB56-01D2E6E46FD5}"/>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0:20</a:t>
            </a:r>
          </a:p>
        </p:txBody>
      </p:sp>
      <p:sp>
        <p:nvSpPr>
          <p:cNvPr id="180" name="40">
            <a:extLst>
              <a:ext uri="{FF2B5EF4-FFF2-40B4-BE49-F238E27FC236}">
                <a16:creationId xmlns:a16="http://schemas.microsoft.com/office/drawing/2014/main" id="{0B607C68-1CA3-79A7-AE69-9EA7B8C84985}"/>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0:19</a:t>
            </a:r>
          </a:p>
        </p:txBody>
      </p:sp>
      <p:sp>
        <p:nvSpPr>
          <p:cNvPr id="181" name="40">
            <a:extLst>
              <a:ext uri="{FF2B5EF4-FFF2-40B4-BE49-F238E27FC236}">
                <a16:creationId xmlns:a16="http://schemas.microsoft.com/office/drawing/2014/main" id="{9044F5C2-52C4-A5DF-D3DF-76DF72F34509}"/>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0:18</a:t>
            </a:r>
          </a:p>
        </p:txBody>
      </p:sp>
      <p:sp>
        <p:nvSpPr>
          <p:cNvPr id="182" name="40">
            <a:extLst>
              <a:ext uri="{FF2B5EF4-FFF2-40B4-BE49-F238E27FC236}">
                <a16:creationId xmlns:a16="http://schemas.microsoft.com/office/drawing/2014/main" id="{AAA2DA0E-07DA-4D17-7468-22E81C089CB7}"/>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0:17</a:t>
            </a:r>
          </a:p>
        </p:txBody>
      </p:sp>
      <p:sp>
        <p:nvSpPr>
          <p:cNvPr id="183" name="40">
            <a:extLst>
              <a:ext uri="{FF2B5EF4-FFF2-40B4-BE49-F238E27FC236}">
                <a16:creationId xmlns:a16="http://schemas.microsoft.com/office/drawing/2014/main" id="{755B01F8-B9C9-7CEB-DF25-A96BD6BC8926}"/>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0:16</a:t>
            </a:r>
          </a:p>
        </p:txBody>
      </p:sp>
      <p:sp>
        <p:nvSpPr>
          <p:cNvPr id="184" name="40">
            <a:extLst>
              <a:ext uri="{FF2B5EF4-FFF2-40B4-BE49-F238E27FC236}">
                <a16:creationId xmlns:a16="http://schemas.microsoft.com/office/drawing/2014/main" id="{24E5FA7E-D2E2-7E84-CCB2-E6251C0CD892}"/>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0:15</a:t>
            </a:r>
          </a:p>
        </p:txBody>
      </p:sp>
      <p:sp>
        <p:nvSpPr>
          <p:cNvPr id="185" name="40">
            <a:extLst>
              <a:ext uri="{FF2B5EF4-FFF2-40B4-BE49-F238E27FC236}">
                <a16:creationId xmlns:a16="http://schemas.microsoft.com/office/drawing/2014/main" id="{92518D0E-8138-0E4A-E78A-3691CD7086B6}"/>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0:14</a:t>
            </a:r>
          </a:p>
        </p:txBody>
      </p:sp>
      <p:sp>
        <p:nvSpPr>
          <p:cNvPr id="186" name="40">
            <a:extLst>
              <a:ext uri="{FF2B5EF4-FFF2-40B4-BE49-F238E27FC236}">
                <a16:creationId xmlns:a16="http://schemas.microsoft.com/office/drawing/2014/main" id="{51F5D350-C961-18B5-9550-D98A023C5DDF}"/>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0:13</a:t>
            </a:r>
          </a:p>
        </p:txBody>
      </p:sp>
      <p:sp>
        <p:nvSpPr>
          <p:cNvPr id="187" name="40">
            <a:extLst>
              <a:ext uri="{FF2B5EF4-FFF2-40B4-BE49-F238E27FC236}">
                <a16:creationId xmlns:a16="http://schemas.microsoft.com/office/drawing/2014/main" id="{BEE954AF-8985-54FD-1470-180EB87963A4}"/>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0:12</a:t>
            </a:r>
          </a:p>
        </p:txBody>
      </p:sp>
      <p:sp>
        <p:nvSpPr>
          <p:cNvPr id="188" name="40">
            <a:extLst>
              <a:ext uri="{FF2B5EF4-FFF2-40B4-BE49-F238E27FC236}">
                <a16:creationId xmlns:a16="http://schemas.microsoft.com/office/drawing/2014/main" id="{BAD5F61A-2E6B-9980-18A2-5D620BBD75C5}"/>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0:11</a:t>
            </a:r>
          </a:p>
        </p:txBody>
      </p:sp>
      <p:sp>
        <p:nvSpPr>
          <p:cNvPr id="189" name="40">
            <a:extLst>
              <a:ext uri="{FF2B5EF4-FFF2-40B4-BE49-F238E27FC236}">
                <a16:creationId xmlns:a16="http://schemas.microsoft.com/office/drawing/2014/main" id="{F0EFE575-5492-A3C6-424D-012CC022C46B}"/>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0:10</a:t>
            </a:r>
          </a:p>
        </p:txBody>
      </p:sp>
      <p:sp>
        <p:nvSpPr>
          <p:cNvPr id="190" name="40">
            <a:extLst>
              <a:ext uri="{FF2B5EF4-FFF2-40B4-BE49-F238E27FC236}">
                <a16:creationId xmlns:a16="http://schemas.microsoft.com/office/drawing/2014/main" id="{F4F3EC36-EB8C-A96A-9BF6-DA88AA787240}"/>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0:09</a:t>
            </a:r>
          </a:p>
        </p:txBody>
      </p:sp>
      <p:sp>
        <p:nvSpPr>
          <p:cNvPr id="191" name="40">
            <a:extLst>
              <a:ext uri="{FF2B5EF4-FFF2-40B4-BE49-F238E27FC236}">
                <a16:creationId xmlns:a16="http://schemas.microsoft.com/office/drawing/2014/main" id="{7B65D2C0-0C50-24D1-974B-353195DF95DF}"/>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0:08</a:t>
            </a:r>
          </a:p>
        </p:txBody>
      </p:sp>
      <p:sp>
        <p:nvSpPr>
          <p:cNvPr id="192" name="40">
            <a:extLst>
              <a:ext uri="{FF2B5EF4-FFF2-40B4-BE49-F238E27FC236}">
                <a16:creationId xmlns:a16="http://schemas.microsoft.com/office/drawing/2014/main" id="{0E899A91-1251-2D16-F208-12BA3598A39C}"/>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0:07</a:t>
            </a:r>
          </a:p>
        </p:txBody>
      </p:sp>
      <p:sp>
        <p:nvSpPr>
          <p:cNvPr id="193" name="40">
            <a:extLst>
              <a:ext uri="{FF2B5EF4-FFF2-40B4-BE49-F238E27FC236}">
                <a16:creationId xmlns:a16="http://schemas.microsoft.com/office/drawing/2014/main" id="{66F2A8E6-0B7A-29AD-1FA0-B9CC347CDC06}"/>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0:06</a:t>
            </a:r>
          </a:p>
        </p:txBody>
      </p:sp>
      <p:sp>
        <p:nvSpPr>
          <p:cNvPr id="194" name="40">
            <a:extLst>
              <a:ext uri="{FF2B5EF4-FFF2-40B4-BE49-F238E27FC236}">
                <a16:creationId xmlns:a16="http://schemas.microsoft.com/office/drawing/2014/main" id="{63945EFA-FFAE-FA0F-0D1B-C9F9EFD98A47}"/>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0:05</a:t>
            </a:r>
          </a:p>
        </p:txBody>
      </p:sp>
      <p:sp>
        <p:nvSpPr>
          <p:cNvPr id="195" name="40">
            <a:extLst>
              <a:ext uri="{FF2B5EF4-FFF2-40B4-BE49-F238E27FC236}">
                <a16:creationId xmlns:a16="http://schemas.microsoft.com/office/drawing/2014/main" id="{6A426EE3-B515-67BC-AFD2-0742183126A9}"/>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0:04</a:t>
            </a:r>
          </a:p>
        </p:txBody>
      </p:sp>
      <p:sp>
        <p:nvSpPr>
          <p:cNvPr id="196" name="40">
            <a:extLst>
              <a:ext uri="{FF2B5EF4-FFF2-40B4-BE49-F238E27FC236}">
                <a16:creationId xmlns:a16="http://schemas.microsoft.com/office/drawing/2014/main" id="{5806DFAC-5A0C-7FB6-5BB1-1028F1D6FF69}"/>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0:03</a:t>
            </a:r>
          </a:p>
        </p:txBody>
      </p:sp>
      <p:sp>
        <p:nvSpPr>
          <p:cNvPr id="197" name="40">
            <a:extLst>
              <a:ext uri="{FF2B5EF4-FFF2-40B4-BE49-F238E27FC236}">
                <a16:creationId xmlns:a16="http://schemas.microsoft.com/office/drawing/2014/main" id="{17CE92E2-BA37-A5F5-7002-CD909D2D4458}"/>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0:02</a:t>
            </a:r>
          </a:p>
        </p:txBody>
      </p:sp>
      <p:sp>
        <p:nvSpPr>
          <p:cNvPr id="198" name="40">
            <a:extLst>
              <a:ext uri="{FF2B5EF4-FFF2-40B4-BE49-F238E27FC236}">
                <a16:creationId xmlns:a16="http://schemas.microsoft.com/office/drawing/2014/main" id="{C22382BB-1C80-8D2C-2334-A9EA65E65E42}"/>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rgbClr val="00B050"/>
                </a:solidFill>
              </a:rPr>
              <a:t>0:01</a:t>
            </a:r>
          </a:p>
        </p:txBody>
      </p:sp>
      <p:sp>
        <p:nvSpPr>
          <p:cNvPr id="199" name="Times Up!">
            <a:extLst>
              <a:ext uri="{FF2B5EF4-FFF2-40B4-BE49-F238E27FC236}">
                <a16:creationId xmlns:a16="http://schemas.microsoft.com/office/drawing/2014/main" id="{6B008567-9479-E0AE-2FE1-7568B67D280A}"/>
              </a:ext>
            </a:extLst>
          </p:cNvPr>
          <p:cNvSpPr/>
          <p:nvPr/>
        </p:nvSpPr>
        <p:spPr>
          <a:xfrm>
            <a:off x="8604251" y="763589"/>
            <a:ext cx="1438275" cy="592137"/>
          </a:xfrm>
          <a:prstGeom prst="roundRect">
            <a:avLst/>
          </a:prstGeom>
          <a:solidFill>
            <a:schemeClr val="accent4">
              <a:lumMod val="40000"/>
              <a:lumOff val="60000"/>
            </a:schemeClr>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a:solidFill>
                  <a:srgbClr val="00B050"/>
                </a:solidFill>
              </a:rPr>
              <a:t>Time’s up!</a:t>
            </a:r>
          </a:p>
        </p:txBody>
      </p:sp>
      <p:grpSp>
        <p:nvGrpSpPr>
          <p:cNvPr id="4" name="Group 3">
            <a:extLst>
              <a:ext uri="{FF2B5EF4-FFF2-40B4-BE49-F238E27FC236}">
                <a16:creationId xmlns:a16="http://schemas.microsoft.com/office/drawing/2014/main" id="{7CE063AB-3753-4719-EE54-9AC9531F2B67}"/>
              </a:ext>
            </a:extLst>
          </p:cNvPr>
          <p:cNvGrpSpPr>
            <a:grpSpLocks/>
          </p:cNvGrpSpPr>
          <p:nvPr/>
        </p:nvGrpSpPr>
        <p:grpSpPr bwMode="auto">
          <a:xfrm>
            <a:off x="2092326" y="657225"/>
            <a:ext cx="7993063" cy="5670550"/>
            <a:chOff x="-8217650" y="2925933"/>
            <a:chExt cx="7992214" cy="5669282"/>
          </a:xfrm>
        </p:grpSpPr>
        <p:grpSp>
          <p:nvGrpSpPr>
            <p:cNvPr id="17517" name="Group 131">
              <a:extLst>
                <a:ext uri="{FF2B5EF4-FFF2-40B4-BE49-F238E27FC236}">
                  <a16:creationId xmlns:a16="http://schemas.microsoft.com/office/drawing/2014/main" id="{9EE396E8-2D4D-B2FF-B523-FFBEC8F24BA4}"/>
                </a:ext>
              </a:extLst>
            </p:cNvPr>
            <p:cNvGrpSpPr>
              <a:grpSpLocks/>
            </p:cNvGrpSpPr>
            <p:nvPr/>
          </p:nvGrpSpPr>
          <p:grpSpPr bwMode="auto">
            <a:xfrm>
              <a:off x="-8217650" y="2925933"/>
              <a:ext cx="7992214" cy="5669282"/>
              <a:chOff x="-8143674" y="-1681210"/>
              <a:chExt cx="7935064" cy="5669282"/>
            </a:xfrm>
          </p:grpSpPr>
          <p:sp>
            <p:nvSpPr>
              <p:cNvPr id="133" name="Rectangle 132">
                <a:extLst>
                  <a:ext uri="{FF2B5EF4-FFF2-40B4-BE49-F238E27FC236}">
                    <a16:creationId xmlns:a16="http://schemas.microsoft.com/office/drawing/2014/main" id="{46020509-F573-4494-EEE5-F7D660C9F564}"/>
                  </a:ext>
                </a:extLst>
              </p:cNvPr>
              <p:cNvSpPr/>
              <p:nvPr/>
            </p:nvSpPr>
            <p:spPr>
              <a:xfrm>
                <a:off x="-8143674" y="-1681210"/>
                <a:ext cx="7935064" cy="566928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520" name="TextBox 4">
                <a:extLst>
                  <a:ext uri="{FF2B5EF4-FFF2-40B4-BE49-F238E27FC236}">
                    <a16:creationId xmlns:a16="http://schemas.microsoft.com/office/drawing/2014/main" id="{EAA70A23-A225-CEA6-94A9-46BBAD87352A}"/>
                  </a:ext>
                </a:extLst>
              </p:cNvPr>
              <p:cNvSpPr txBox="1">
                <a:spLocks noChangeArrowheads="1"/>
              </p:cNvSpPr>
              <p:nvPr/>
            </p:nvSpPr>
            <p:spPr bwMode="auto">
              <a:xfrm>
                <a:off x="-7697542" y="-1365386"/>
                <a:ext cx="3589927"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gn="ctr" eaLnBrk="1" hangingPunct="1">
                  <a:lnSpc>
                    <a:spcPct val="100000"/>
                  </a:lnSpc>
                  <a:spcBef>
                    <a:spcPct val="0"/>
                  </a:spcBef>
                  <a:spcAft>
                    <a:spcPts val="600"/>
                  </a:spcAft>
                  <a:buNone/>
                </a:pPr>
                <a:r>
                  <a:rPr lang="en-GB" altLang="en-US">
                    <a:solidFill>
                      <a:schemeClr val="tx1"/>
                    </a:solidFill>
                    <a:latin typeface="Twinkl SemiBold" pitchFamily="2" charset="0"/>
                  </a:rPr>
                  <a:t>Sorry! You have run out of time and Mr Whoops has slipped and fallen into the rapids!</a:t>
                </a:r>
              </a:p>
              <a:p>
                <a:pPr algn="ctr" eaLnBrk="1" hangingPunct="1">
                  <a:lnSpc>
                    <a:spcPct val="100000"/>
                  </a:lnSpc>
                  <a:spcBef>
                    <a:spcPct val="0"/>
                  </a:spcBef>
                  <a:spcAft>
                    <a:spcPts val="600"/>
                  </a:spcAft>
                  <a:buNone/>
                </a:pPr>
                <a:r>
                  <a:rPr lang="en-GB" altLang="en-US" sz="2400">
                    <a:solidFill>
                      <a:schemeClr val="tx1"/>
                    </a:solidFill>
                    <a:latin typeface="Twinkl SemiBold" pitchFamily="2" charset="0"/>
                  </a:rPr>
                  <a:t>The word was </a:t>
                </a:r>
                <a:r>
                  <a:rPr lang="en-GB" altLang="en-US" sz="2400">
                    <a:solidFill>
                      <a:schemeClr val="tx1"/>
                    </a:solidFill>
                    <a:latin typeface="Twinkl ExtraBold" pitchFamily="2" charset="0"/>
                  </a:rPr>
                  <a:t>pressure</a:t>
                </a:r>
                <a:r>
                  <a:rPr lang="en-GB" altLang="en-US" sz="2400">
                    <a:solidFill>
                      <a:schemeClr val="tx1"/>
                    </a:solidFill>
                    <a:latin typeface="Twinkl SemiBold" pitchFamily="2" charset="0"/>
                  </a:rPr>
                  <a:t>!</a:t>
                </a:r>
              </a:p>
            </p:txBody>
          </p:sp>
          <p:pic>
            <p:nvPicPr>
              <p:cNvPr id="17521" name="Picture 134">
                <a:extLst>
                  <a:ext uri="{FF2B5EF4-FFF2-40B4-BE49-F238E27FC236}">
                    <a16:creationId xmlns:a16="http://schemas.microsoft.com/office/drawing/2014/main" id="{A09121E6-4F22-8D74-CFA2-826341C5B606}"/>
                  </a:ext>
                </a:extLst>
              </p:cNvPr>
              <p:cNvPicPr>
                <a:picLocks noChangeAspect="1"/>
              </p:cNvPicPr>
              <p:nvPr/>
            </p:nvPicPr>
            <p:blipFill>
              <a:blip r:embed="rId5">
                <a:extLst>
                  <a:ext uri="{28A0092B-C50C-407E-A947-70E740481C1C}">
                    <a14:useLocalDpi xmlns:a14="http://schemas.microsoft.com/office/drawing/2010/main" val="0"/>
                  </a:ext>
                </a:extLst>
              </a:blip>
              <a:srcRect b="5646"/>
              <a:stretch>
                <a:fillRect/>
              </a:stretch>
            </p:blipFill>
            <p:spPr bwMode="auto">
              <a:xfrm>
                <a:off x="-8143674" y="125702"/>
                <a:ext cx="7935064" cy="386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6" name="Rounded Rectangle 135">
              <a:hlinkClick r:id="" action="ppaction://noaction"/>
              <a:extLst>
                <a:ext uri="{FF2B5EF4-FFF2-40B4-BE49-F238E27FC236}">
                  <a16:creationId xmlns:a16="http://schemas.microsoft.com/office/drawing/2014/main" id="{27E5C5B6-ED61-6B45-083B-4903549EDBD5}"/>
                </a:ext>
              </a:extLst>
            </p:cNvPr>
            <p:cNvSpPr/>
            <p:nvPr/>
          </p:nvSpPr>
          <p:spPr>
            <a:xfrm>
              <a:off x="-3327082" y="3392554"/>
              <a:ext cx="2655605" cy="831664"/>
            </a:xfrm>
            <a:prstGeom prst="roundRect">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t>Continue</a:t>
              </a:r>
            </a:p>
          </p:txBody>
        </p:sp>
      </p:grpSp>
      <p:grpSp>
        <p:nvGrpSpPr>
          <p:cNvPr id="53" name="Group 52">
            <a:extLst>
              <a:ext uri="{FF2B5EF4-FFF2-40B4-BE49-F238E27FC236}">
                <a16:creationId xmlns:a16="http://schemas.microsoft.com/office/drawing/2014/main" id="{D6D4D6C2-F8BE-8159-0559-9024D6794588}"/>
              </a:ext>
            </a:extLst>
          </p:cNvPr>
          <p:cNvGrpSpPr>
            <a:grpSpLocks/>
          </p:cNvGrpSpPr>
          <p:nvPr/>
        </p:nvGrpSpPr>
        <p:grpSpPr bwMode="auto">
          <a:xfrm>
            <a:off x="2082800" y="646114"/>
            <a:ext cx="8034338" cy="5673725"/>
            <a:chOff x="-8122602" y="4118345"/>
            <a:chExt cx="7935064" cy="5672857"/>
          </a:xfrm>
        </p:grpSpPr>
        <p:grpSp>
          <p:nvGrpSpPr>
            <p:cNvPr id="17508" name="Group 54">
              <a:extLst>
                <a:ext uri="{FF2B5EF4-FFF2-40B4-BE49-F238E27FC236}">
                  <a16:creationId xmlns:a16="http://schemas.microsoft.com/office/drawing/2014/main" id="{747D5E68-D47F-DFD0-63E8-0404E219D82B}"/>
                </a:ext>
              </a:extLst>
            </p:cNvPr>
            <p:cNvGrpSpPr>
              <a:grpSpLocks/>
            </p:cNvGrpSpPr>
            <p:nvPr/>
          </p:nvGrpSpPr>
          <p:grpSpPr bwMode="auto">
            <a:xfrm>
              <a:off x="-8122602" y="4118345"/>
              <a:ext cx="7935064" cy="5672857"/>
              <a:chOff x="596900" y="600892"/>
              <a:chExt cx="7935064" cy="5672857"/>
            </a:xfrm>
          </p:grpSpPr>
          <p:sp>
            <p:nvSpPr>
              <p:cNvPr id="57" name="Rectangle 56">
                <a:extLst>
                  <a:ext uri="{FF2B5EF4-FFF2-40B4-BE49-F238E27FC236}">
                    <a16:creationId xmlns:a16="http://schemas.microsoft.com/office/drawing/2014/main" id="{4D781CF2-CB92-48CE-88EE-98E86AC195E2}"/>
                  </a:ext>
                </a:extLst>
              </p:cNvPr>
              <p:cNvSpPr/>
              <p:nvPr/>
            </p:nvSpPr>
            <p:spPr>
              <a:xfrm>
                <a:off x="596900" y="600892"/>
                <a:ext cx="7935064" cy="566968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511" name="TextBox 4">
                <a:extLst>
                  <a:ext uri="{FF2B5EF4-FFF2-40B4-BE49-F238E27FC236}">
                    <a16:creationId xmlns:a16="http://schemas.microsoft.com/office/drawing/2014/main" id="{48776643-A304-A332-C611-0F475F379E9F}"/>
                  </a:ext>
                </a:extLst>
              </p:cNvPr>
              <p:cNvSpPr txBox="1">
                <a:spLocks noChangeArrowheads="1"/>
              </p:cNvSpPr>
              <p:nvPr/>
            </p:nvSpPr>
            <p:spPr bwMode="auto">
              <a:xfrm>
                <a:off x="881379" y="1040337"/>
                <a:ext cx="41383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gn="ctr" eaLnBrk="1" hangingPunct="1">
                  <a:lnSpc>
                    <a:spcPct val="100000"/>
                  </a:lnSpc>
                  <a:spcBef>
                    <a:spcPct val="0"/>
                  </a:spcBef>
                  <a:buFontTx/>
                  <a:buNone/>
                </a:pPr>
                <a:r>
                  <a:rPr lang="en-GB" altLang="en-US">
                    <a:solidFill>
                      <a:schemeClr val="tx1"/>
                    </a:solidFill>
                    <a:latin typeface="Twinkl SemiBold" pitchFamily="2" charset="0"/>
                  </a:rPr>
                  <a:t>Congratulations, you spelt the word correctly and helped Mr Whoops cross to the other side of the river safely!</a:t>
                </a:r>
              </a:p>
            </p:txBody>
          </p:sp>
          <p:sp>
            <p:nvSpPr>
              <p:cNvPr id="17512" name="TextBox 4">
                <a:extLst>
                  <a:ext uri="{FF2B5EF4-FFF2-40B4-BE49-F238E27FC236}">
                    <a16:creationId xmlns:a16="http://schemas.microsoft.com/office/drawing/2014/main" id="{277332C2-0DA3-E58E-5742-D2DF3F2F6019}"/>
                  </a:ext>
                </a:extLst>
              </p:cNvPr>
              <p:cNvSpPr txBox="1">
                <a:spLocks noChangeArrowheads="1"/>
              </p:cNvSpPr>
              <p:nvPr/>
            </p:nvSpPr>
            <p:spPr bwMode="auto">
              <a:xfrm>
                <a:off x="1426132" y="2519456"/>
                <a:ext cx="389472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2" charset="0"/>
                  </a:defRPr>
                </a:lvl9pPr>
              </a:lstStyle>
              <a:p>
                <a:pPr algn="ctr" eaLnBrk="1" hangingPunct="1">
                  <a:lnSpc>
                    <a:spcPct val="100000"/>
                  </a:lnSpc>
                  <a:spcBef>
                    <a:spcPct val="0"/>
                  </a:spcBef>
                  <a:buFontTx/>
                  <a:buNone/>
                </a:pPr>
                <a:r>
                  <a:rPr lang="en-GB" altLang="en-US" sz="6600">
                    <a:solidFill>
                      <a:schemeClr val="tx1"/>
                    </a:solidFill>
                    <a:latin typeface="Twinkl SemiBold" pitchFamily="2" charset="0"/>
                  </a:rPr>
                  <a:t>pressure</a:t>
                </a:r>
              </a:p>
            </p:txBody>
          </p:sp>
          <p:pic>
            <p:nvPicPr>
              <p:cNvPr id="17513" name="Picture 59">
                <a:extLst>
                  <a:ext uri="{FF2B5EF4-FFF2-40B4-BE49-F238E27FC236}">
                    <a16:creationId xmlns:a16="http://schemas.microsoft.com/office/drawing/2014/main" id="{BF229F2C-F98D-8BBE-BF14-70078757333B}"/>
                  </a:ext>
                </a:extLst>
              </p:cNvPr>
              <p:cNvPicPr>
                <a:picLocks noChangeAspect="1"/>
              </p:cNvPicPr>
              <p:nvPr/>
            </p:nvPicPr>
            <p:blipFill>
              <a:blip r:embed="rId6">
                <a:extLst>
                  <a:ext uri="{28A0092B-C50C-407E-A947-70E740481C1C}">
                    <a14:useLocalDpi xmlns:a14="http://schemas.microsoft.com/office/drawing/2010/main" val="0"/>
                  </a:ext>
                </a:extLst>
              </a:blip>
              <a:srcRect b="17351"/>
              <a:stretch>
                <a:fillRect/>
              </a:stretch>
            </p:blipFill>
            <p:spPr bwMode="auto">
              <a:xfrm flipH="1">
                <a:off x="3749505" y="5698983"/>
                <a:ext cx="1327334" cy="56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4" name="Picture 60">
                <a:extLst>
                  <a:ext uri="{FF2B5EF4-FFF2-40B4-BE49-F238E27FC236}">
                    <a16:creationId xmlns:a16="http://schemas.microsoft.com/office/drawing/2014/main" id="{0AD95B05-FE2B-465E-16B8-8C54786EB5C9}"/>
                  </a:ext>
                </a:extLst>
              </p:cNvPr>
              <p:cNvPicPr>
                <a:picLocks noChangeAspect="1"/>
              </p:cNvPicPr>
              <p:nvPr/>
            </p:nvPicPr>
            <p:blipFill>
              <a:blip r:embed="rId7">
                <a:extLst>
                  <a:ext uri="{28A0092B-C50C-407E-A947-70E740481C1C}">
                    <a14:useLocalDpi xmlns:a14="http://schemas.microsoft.com/office/drawing/2010/main" val="0"/>
                  </a:ext>
                </a:extLst>
              </a:blip>
              <a:srcRect b="33434"/>
              <a:stretch>
                <a:fillRect/>
              </a:stretch>
            </p:blipFill>
            <p:spPr bwMode="auto">
              <a:xfrm>
                <a:off x="3884023" y="3355924"/>
                <a:ext cx="3936275" cy="291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5" name="Picture 61">
                <a:extLst>
                  <a:ext uri="{FF2B5EF4-FFF2-40B4-BE49-F238E27FC236}">
                    <a16:creationId xmlns:a16="http://schemas.microsoft.com/office/drawing/2014/main" id="{96DDFA6D-1F13-A6D0-BA70-9A267247562E}"/>
                  </a:ext>
                </a:extLst>
              </p:cNvPr>
              <p:cNvPicPr>
                <a:picLocks noChangeAspect="1"/>
              </p:cNvPicPr>
              <p:nvPr/>
            </p:nvPicPr>
            <p:blipFill>
              <a:blip r:embed="rId6">
                <a:extLst>
                  <a:ext uri="{28A0092B-C50C-407E-A947-70E740481C1C}">
                    <a14:useLocalDpi xmlns:a14="http://schemas.microsoft.com/office/drawing/2010/main" val="0"/>
                  </a:ext>
                </a:extLst>
              </a:blip>
              <a:srcRect b="17351"/>
              <a:stretch>
                <a:fillRect/>
              </a:stretch>
            </p:blipFill>
            <p:spPr bwMode="auto">
              <a:xfrm>
                <a:off x="762465" y="5698983"/>
                <a:ext cx="1327334" cy="56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6" name="Picture 62">
                <a:extLst>
                  <a:ext uri="{FF2B5EF4-FFF2-40B4-BE49-F238E27FC236}">
                    <a16:creationId xmlns:a16="http://schemas.microsoft.com/office/drawing/2014/main" id="{AD10227E-5558-86D5-6091-099E4A58C91E}"/>
                  </a:ext>
                </a:extLst>
              </p:cNvPr>
              <p:cNvPicPr>
                <a:picLocks noChangeAspect="1"/>
              </p:cNvPicPr>
              <p:nvPr/>
            </p:nvPicPr>
            <p:blipFill>
              <a:blip r:embed="rId6">
                <a:extLst>
                  <a:ext uri="{28A0092B-C50C-407E-A947-70E740481C1C}">
                    <a14:useLocalDpi xmlns:a14="http://schemas.microsoft.com/office/drawing/2010/main" val="0"/>
                  </a:ext>
                </a:extLst>
              </a:blip>
              <a:srcRect b="17351"/>
              <a:stretch>
                <a:fillRect/>
              </a:stretch>
            </p:blipFill>
            <p:spPr bwMode="auto">
              <a:xfrm flipH="1">
                <a:off x="2797861" y="5707692"/>
                <a:ext cx="1327334" cy="56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 name="Rounded Rectangle 55">
              <a:extLst>
                <a:ext uri="{FF2B5EF4-FFF2-40B4-BE49-F238E27FC236}">
                  <a16:creationId xmlns:a16="http://schemas.microsoft.com/office/drawing/2014/main" id="{288CEF66-37E1-0726-95D1-9A4B8733F254}"/>
                </a:ext>
              </a:extLst>
            </p:cNvPr>
            <p:cNvSpPr/>
            <p:nvPr/>
          </p:nvSpPr>
          <p:spPr>
            <a:xfrm>
              <a:off x="-3398565" y="4604046"/>
              <a:ext cx="2655996" cy="831723"/>
            </a:xfrm>
            <a:prstGeom prst="roundRect">
              <a:avLst/>
            </a:prstGeom>
            <a:solidFill>
              <a:srgbClr val="EB86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a:t>Continue</a:t>
              </a:r>
            </a:p>
          </p:txBody>
        </p:sp>
      </p:grpSp>
      <p:sp>
        <p:nvSpPr>
          <p:cNvPr id="122" name="Action Button: Custom 121">
            <a:hlinkClick r:id="" action="ppaction://hlinkshowjump?jump=nextslide" highlightClick="1"/>
            <a:extLst>
              <a:ext uri="{FF2B5EF4-FFF2-40B4-BE49-F238E27FC236}">
                <a16:creationId xmlns:a16="http://schemas.microsoft.com/office/drawing/2014/main" id="{17C0781E-0D90-A5FF-EC74-787D66EF9909}"/>
              </a:ext>
            </a:extLst>
          </p:cNvPr>
          <p:cNvSpPr/>
          <p:nvPr/>
        </p:nvSpPr>
        <p:spPr>
          <a:xfrm>
            <a:off x="6865939" y="1131888"/>
            <a:ext cx="2689225" cy="83185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843181757"/>
      </p:ext>
    </p:extLst>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22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223"/>
                                        </p:tgtEl>
                                      </p:cBhvr>
                                    </p:animEffect>
                                    <p:set>
                                      <p:cBhvr>
                                        <p:cTn id="7" dur="1" fill="hold">
                                          <p:stCondLst>
                                            <p:cond delay="499"/>
                                          </p:stCondLst>
                                        </p:cTn>
                                        <p:tgtEl>
                                          <p:spTgt spid="22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24"/>
                                        </p:tgtEl>
                                      </p:cBhvr>
                                    </p:animEffect>
                                    <p:set>
                                      <p:cBhvr>
                                        <p:cTn id="10" dur="1" fill="hold">
                                          <p:stCondLst>
                                            <p:cond delay="499"/>
                                          </p:stCondLst>
                                        </p:cTn>
                                        <p:tgtEl>
                                          <p:spTgt spid="22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25"/>
                                        </p:tgtEl>
                                      </p:cBhvr>
                                    </p:animEffect>
                                    <p:set>
                                      <p:cBhvr>
                                        <p:cTn id="13" dur="1" fill="hold">
                                          <p:stCondLst>
                                            <p:cond delay="499"/>
                                          </p:stCondLst>
                                        </p:cTn>
                                        <p:tgtEl>
                                          <p:spTgt spid="225"/>
                                        </p:tgtEl>
                                        <p:attrNameLst>
                                          <p:attrName>style.visibility</p:attrName>
                                        </p:attrNameLst>
                                      </p:cBhvr>
                                      <p:to>
                                        <p:strVal val="hidden"/>
                                      </p:to>
                                    </p:set>
                                  </p:childTnLst>
                                </p:cTn>
                              </p:par>
                            </p:childTnLst>
                          </p:cTn>
                        </p:par>
                      </p:childTnLst>
                    </p:cTn>
                  </p:par>
                </p:childTnLst>
              </p:cTn>
              <p:nextCondLst>
                <p:cond evt="onClick" delay="0">
                  <p:tgtEl>
                    <p:spTgt spid="222"/>
                  </p:tgtEl>
                </p:cond>
              </p:nextCondLst>
            </p:seq>
            <p:seq concurrent="1" nextAc="seek">
              <p:cTn id="14" restart="whenNotActive" fill="hold" evtFilter="cancelBubble" nodeType="interactiveSeq">
                <p:stCondLst>
                  <p:cond evt="onClick" delay="0">
                    <p:tgtEl>
                      <p:spTgt spid="22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nodeType="clickEffect">
                                  <p:stCondLst>
                                    <p:cond delay="0"/>
                                  </p:stCondLst>
                                  <p:childTnLst>
                                    <p:animEffect transition="out" filter="fade">
                                      <p:cBhvr>
                                        <p:cTn id="18" dur="500"/>
                                        <p:tgtEl>
                                          <p:spTgt spid="228"/>
                                        </p:tgtEl>
                                      </p:cBhvr>
                                    </p:animEffect>
                                    <p:set>
                                      <p:cBhvr>
                                        <p:cTn id="19" dur="1" fill="hold">
                                          <p:stCondLst>
                                            <p:cond delay="499"/>
                                          </p:stCondLst>
                                        </p:cTn>
                                        <p:tgtEl>
                                          <p:spTgt spid="228"/>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29"/>
                                        </p:tgtEl>
                                      </p:cBhvr>
                                    </p:animEffect>
                                    <p:set>
                                      <p:cBhvr>
                                        <p:cTn id="22" dur="1" fill="hold">
                                          <p:stCondLst>
                                            <p:cond delay="499"/>
                                          </p:stCondLst>
                                        </p:cTn>
                                        <p:tgtEl>
                                          <p:spTgt spid="229"/>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30"/>
                                        </p:tgtEl>
                                      </p:cBhvr>
                                    </p:animEffect>
                                    <p:set>
                                      <p:cBhvr>
                                        <p:cTn id="25" dur="1" fill="hold">
                                          <p:stCondLst>
                                            <p:cond delay="499"/>
                                          </p:stCondLst>
                                        </p:cTn>
                                        <p:tgtEl>
                                          <p:spTgt spid="230"/>
                                        </p:tgtEl>
                                        <p:attrNameLst>
                                          <p:attrName>style.visibility</p:attrName>
                                        </p:attrNameLst>
                                      </p:cBhvr>
                                      <p:to>
                                        <p:strVal val="hidden"/>
                                      </p:to>
                                    </p:set>
                                  </p:childTnLst>
                                </p:cTn>
                              </p:par>
                            </p:childTnLst>
                          </p:cTn>
                        </p:par>
                      </p:childTnLst>
                    </p:cTn>
                  </p:par>
                </p:childTnLst>
              </p:cTn>
              <p:nextCondLst>
                <p:cond evt="onClick" delay="0">
                  <p:tgtEl>
                    <p:spTgt spid="227"/>
                  </p:tgtEl>
                </p:cond>
              </p:nextCondLst>
            </p:seq>
            <p:seq concurrent="1" nextAc="seek">
              <p:cTn id="26" restart="whenNotActive" fill="hold" evtFilter="cancelBubble" nodeType="interactiveSeq">
                <p:stCondLst>
                  <p:cond evt="onClick" delay="0">
                    <p:tgtEl>
                      <p:spTgt spid="232"/>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xit" presetSubtype="0" fill="hold" nodeType="clickEffect">
                                  <p:stCondLst>
                                    <p:cond delay="0"/>
                                  </p:stCondLst>
                                  <p:childTnLst>
                                    <p:animEffect transition="out" filter="fade">
                                      <p:cBhvr>
                                        <p:cTn id="30" dur="500"/>
                                        <p:tgtEl>
                                          <p:spTgt spid="233"/>
                                        </p:tgtEl>
                                      </p:cBhvr>
                                    </p:animEffect>
                                    <p:set>
                                      <p:cBhvr>
                                        <p:cTn id="31" dur="1" fill="hold">
                                          <p:stCondLst>
                                            <p:cond delay="499"/>
                                          </p:stCondLst>
                                        </p:cTn>
                                        <p:tgtEl>
                                          <p:spTgt spid="233"/>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34"/>
                                        </p:tgtEl>
                                      </p:cBhvr>
                                    </p:animEffect>
                                    <p:set>
                                      <p:cBhvr>
                                        <p:cTn id="34" dur="1" fill="hold">
                                          <p:stCondLst>
                                            <p:cond delay="499"/>
                                          </p:stCondLst>
                                        </p:cTn>
                                        <p:tgtEl>
                                          <p:spTgt spid="23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35"/>
                                        </p:tgtEl>
                                      </p:cBhvr>
                                    </p:animEffect>
                                    <p:set>
                                      <p:cBhvr>
                                        <p:cTn id="37" dur="1" fill="hold">
                                          <p:stCondLst>
                                            <p:cond delay="499"/>
                                          </p:stCondLst>
                                        </p:cTn>
                                        <p:tgtEl>
                                          <p:spTgt spid="235"/>
                                        </p:tgtEl>
                                        <p:attrNameLst>
                                          <p:attrName>style.visibility</p:attrName>
                                        </p:attrNameLst>
                                      </p:cBhvr>
                                      <p:to>
                                        <p:strVal val="hidden"/>
                                      </p:to>
                                    </p:set>
                                  </p:childTnLst>
                                </p:cTn>
                              </p:par>
                            </p:childTnLst>
                          </p:cTn>
                        </p:par>
                      </p:childTnLst>
                    </p:cTn>
                  </p:par>
                </p:childTnLst>
              </p:cTn>
              <p:nextCondLst>
                <p:cond evt="onClick" delay="0">
                  <p:tgtEl>
                    <p:spTgt spid="232"/>
                  </p:tgtEl>
                </p:cond>
              </p:nextCondLst>
            </p:seq>
            <p:seq concurrent="1" nextAc="seek">
              <p:cTn id="38" restart="whenNotActive" fill="hold" evtFilter="cancelBubble" nodeType="interactiveSeq">
                <p:stCondLst>
                  <p:cond evt="onClick" delay="0">
                    <p:tgtEl>
                      <p:spTgt spid="237"/>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nodeType="clickEffect">
                                  <p:stCondLst>
                                    <p:cond delay="0"/>
                                  </p:stCondLst>
                                  <p:childTnLst>
                                    <p:animEffect transition="out" filter="fade">
                                      <p:cBhvr>
                                        <p:cTn id="42" dur="500"/>
                                        <p:tgtEl>
                                          <p:spTgt spid="238"/>
                                        </p:tgtEl>
                                      </p:cBhvr>
                                    </p:animEffect>
                                    <p:set>
                                      <p:cBhvr>
                                        <p:cTn id="43" dur="1" fill="hold">
                                          <p:stCondLst>
                                            <p:cond delay="499"/>
                                          </p:stCondLst>
                                        </p:cTn>
                                        <p:tgtEl>
                                          <p:spTgt spid="238"/>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39"/>
                                        </p:tgtEl>
                                      </p:cBhvr>
                                    </p:animEffect>
                                    <p:set>
                                      <p:cBhvr>
                                        <p:cTn id="46" dur="1" fill="hold">
                                          <p:stCondLst>
                                            <p:cond delay="499"/>
                                          </p:stCondLst>
                                        </p:cTn>
                                        <p:tgtEl>
                                          <p:spTgt spid="239"/>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40"/>
                                        </p:tgtEl>
                                      </p:cBhvr>
                                    </p:animEffect>
                                    <p:set>
                                      <p:cBhvr>
                                        <p:cTn id="49" dur="1" fill="hold">
                                          <p:stCondLst>
                                            <p:cond delay="499"/>
                                          </p:stCondLst>
                                        </p:cTn>
                                        <p:tgtEl>
                                          <p:spTgt spid="240"/>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seq concurrent="1" nextAc="seek">
              <p:cTn id="50" restart="whenNotActive" fill="hold" evtFilter="cancelBubble" nodeType="interactiveSeq">
                <p:stCondLst>
                  <p:cond evt="onClick" delay="0">
                    <p:tgtEl>
                      <p:spTgt spid="242"/>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xit" presetSubtype="0" fill="hold" nodeType="clickEffect">
                                  <p:stCondLst>
                                    <p:cond delay="0"/>
                                  </p:stCondLst>
                                  <p:childTnLst>
                                    <p:animEffect transition="out" filter="fade">
                                      <p:cBhvr>
                                        <p:cTn id="54" dur="500"/>
                                        <p:tgtEl>
                                          <p:spTgt spid="243"/>
                                        </p:tgtEl>
                                      </p:cBhvr>
                                    </p:animEffect>
                                    <p:set>
                                      <p:cBhvr>
                                        <p:cTn id="55" dur="1" fill="hold">
                                          <p:stCondLst>
                                            <p:cond delay="499"/>
                                          </p:stCondLst>
                                        </p:cTn>
                                        <p:tgtEl>
                                          <p:spTgt spid="24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244"/>
                                        </p:tgtEl>
                                      </p:cBhvr>
                                    </p:animEffect>
                                    <p:set>
                                      <p:cBhvr>
                                        <p:cTn id="58" dur="1" fill="hold">
                                          <p:stCondLst>
                                            <p:cond delay="499"/>
                                          </p:stCondLst>
                                        </p:cTn>
                                        <p:tgtEl>
                                          <p:spTgt spid="244"/>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245"/>
                                        </p:tgtEl>
                                      </p:cBhvr>
                                    </p:animEffect>
                                    <p:set>
                                      <p:cBhvr>
                                        <p:cTn id="61" dur="1" fill="hold">
                                          <p:stCondLst>
                                            <p:cond delay="499"/>
                                          </p:stCondLst>
                                        </p:cTn>
                                        <p:tgtEl>
                                          <p:spTgt spid="245"/>
                                        </p:tgtEl>
                                        <p:attrNameLst>
                                          <p:attrName>style.visibility</p:attrName>
                                        </p:attrNameLst>
                                      </p:cBhvr>
                                      <p:to>
                                        <p:strVal val="hidden"/>
                                      </p:to>
                                    </p:set>
                                  </p:childTnLst>
                                </p:cTn>
                              </p:par>
                            </p:childTnLst>
                          </p:cTn>
                        </p:par>
                      </p:childTnLst>
                    </p:cTn>
                  </p:par>
                </p:childTnLst>
              </p:cTn>
              <p:nextCondLst>
                <p:cond evt="onClick" delay="0">
                  <p:tgtEl>
                    <p:spTgt spid="242"/>
                  </p:tgtEl>
                </p:cond>
              </p:nextCondLst>
            </p:seq>
            <p:seq concurrent="1" nextAc="seek">
              <p:cTn id="62" restart="whenNotActive" fill="hold" evtFilter="cancelBubble" nodeType="interactiveSeq">
                <p:stCondLst>
                  <p:cond evt="onClick" delay="0">
                    <p:tgtEl>
                      <p:spTgt spid="247"/>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xit" presetSubtype="0" fill="hold" nodeType="clickEffect">
                                  <p:stCondLst>
                                    <p:cond delay="0"/>
                                  </p:stCondLst>
                                  <p:childTnLst>
                                    <p:animEffect transition="out" filter="fade">
                                      <p:cBhvr>
                                        <p:cTn id="66" dur="500"/>
                                        <p:tgtEl>
                                          <p:spTgt spid="248"/>
                                        </p:tgtEl>
                                      </p:cBhvr>
                                    </p:animEffect>
                                    <p:set>
                                      <p:cBhvr>
                                        <p:cTn id="67" dur="1" fill="hold">
                                          <p:stCondLst>
                                            <p:cond delay="499"/>
                                          </p:stCondLst>
                                        </p:cTn>
                                        <p:tgtEl>
                                          <p:spTgt spid="248"/>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249"/>
                                        </p:tgtEl>
                                      </p:cBhvr>
                                    </p:animEffect>
                                    <p:set>
                                      <p:cBhvr>
                                        <p:cTn id="70" dur="1" fill="hold">
                                          <p:stCondLst>
                                            <p:cond delay="499"/>
                                          </p:stCondLst>
                                        </p:cTn>
                                        <p:tgtEl>
                                          <p:spTgt spid="249"/>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250"/>
                                        </p:tgtEl>
                                      </p:cBhvr>
                                    </p:animEffect>
                                    <p:set>
                                      <p:cBhvr>
                                        <p:cTn id="73" dur="1" fill="hold">
                                          <p:stCondLst>
                                            <p:cond delay="499"/>
                                          </p:stCondLst>
                                        </p:cTn>
                                        <p:tgtEl>
                                          <p:spTgt spid="250"/>
                                        </p:tgtEl>
                                        <p:attrNameLst>
                                          <p:attrName>style.visibility</p:attrName>
                                        </p:attrNameLst>
                                      </p:cBhvr>
                                      <p:to>
                                        <p:strVal val="hidden"/>
                                      </p:to>
                                    </p:set>
                                  </p:childTnLst>
                                </p:cTn>
                              </p:par>
                            </p:childTnLst>
                          </p:cTn>
                        </p:par>
                      </p:childTnLst>
                    </p:cTn>
                  </p:par>
                </p:childTnLst>
              </p:cTn>
              <p:nextCondLst>
                <p:cond evt="onClick" delay="0">
                  <p:tgtEl>
                    <p:spTgt spid="247"/>
                  </p:tgtEl>
                </p:cond>
              </p:nextCondLst>
            </p:seq>
            <p:seq concurrent="1" nextAc="seek">
              <p:cTn id="74" restart="whenNotActive" fill="hold" evtFilter="cancelBubble" nodeType="interactiveSeq">
                <p:stCondLst>
                  <p:cond evt="onClick" delay="0">
                    <p:tgtEl>
                      <p:spTgt spid="252"/>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0" presetClass="exit" presetSubtype="0" fill="hold" nodeType="clickEffect">
                                  <p:stCondLst>
                                    <p:cond delay="0"/>
                                  </p:stCondLst>
                                  <p:childTnLst>
                                    <p:animEffect transition="out" filter="fade">
                                      <p:cBhvr>
                                        <p:cTn id="78" dur="500"/>
                                        <p:tgtEl>
                                          <p:spTgt spid="253"/>
                                        </p:tgtEl>
                                      </p:cBhvr>
                                    </p:animEffect>
                                    <p:set>
                                      <p:cBhvr>
                                        <p:cTn id="79" dur="1" fill="hold">
                                          <p:stCondLst>
                                            <p:cond delay="499"/>
                                          </p:stCondLst>
                                        </p:cTn>
                                        <p:tgtEl>
                                          <p:spTgt spid="253"/>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54"/>
                                        </p:tgtEl>
                                      </p:cBhvr>
                                    </p:animEffect>
                                    <p:set>
                                      <p:cBhvr>
                                        <p:cTn id="82" dur="1" fill="hold">
                                          <p:stCondLst>
                                            <p:cond delay="499"/>
                                          </p:stCondLst>
                                        </p:cTn>
                                        <p:tgtEl>
                                          <p:spTgt spid="254"/>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255"/>
                                        </p:tgtEl>
                                      </p:cBhvr>
                                    </p:animEffect>
                                    <p:set>
                                      <p:cBhvr>
                                        <p:cTn id="85" dur="1" fill="hold">
                                          <p:stCondLst>
                                            <p:cond delay="499"/>
                                          </p:stCondLst>
                                        </p:cTn>
                                        <p:tgtEl>
                                          <p:spTgt spid="255"/>
                                        </p:tgtEl>
                                        <p:attrNameLst>
                                          <p:attrName>style.visibility</p:attrName>
                                        </p:attrNameLst>
                                      </p:cBhvr>
                                      <p:to>
                                        <p:strVal val="hidden"/>
                                      </p:to>
                                    </p:set>
                                  </p:childTnLst>
                                </p:cTn>
                              </p:par>
                              <p:par>
                                <p:cTn id="86" presetID="1" presetClass="entr" presetSubtype="0" fill="hold" nodeType="withEffect">
                                  <p:stCondLst>
                                    <p:cond delay="0"/>
                                  </p:stCondLst>
                                  <p:childTnLst>
                                    <p:set>
                                      <p:cBhvr>
                                        <p:cTn id="87" dur="1" fill="hold">
                                          <p:stCondLst>
                                            <p:cond delay="0"/>
                                          </p:stCondLst>
                                        </p:cTn>
                                        <p:tgtEl>
                                          <p:spTgt spid="53"/>
                                        </p:tgtEl>
                                        <p:attrNameLst>
                                          <p:attrName>style.visibility</p:attrName>
                                        </p:attrNameLst>
                                      </p:cBhvr>
                                      <p:to>
                                        <p:strVal val="visible"/>
                                      </p:to>
                                    </p:set>
                                  </p:childTnLst>
                                </p:cTn>
                              </p:par>
                            </p:childTnLst>
                          </p:cTn>
                        </p:par>
                      </p:childTnLst>
                    </p:cTn>
                  </p:par>
                </p:childTnLst>
              </p:cTn>
              <p:nextCondLst>
                <p:cond evt="onClick" delay="0">
                  <p:tgtEl>
                    <p:spTgt spid="252"/>
                  </p:tgtEl>
                </p:cond>
              </p:nextCondLst>
            </p:seq>
            <p:seq concurrent="1" nextAc="seek">
              <p:cTn id="88" restart="whenNotActive" fill="hold" evtFilter="cancelBubble" nodeType="interactiveSeq">
                <p:stCondLst>
                  <p:cond evt="onClick" delay="0">
                    <p:tgtEl>
                      <p:spTgt spid="223"/>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10" presetClass="entr" presetSubtype="0" fill="hold" nodeType="clickEffect">
                                  <p:stCondLst>
                                    <p:cond delay="0"/>
                                  </p:stCondLst>
                                  <p:childTnLst>
                                    <p:set>
                                      <p:cBhvr>
                                        <p:cTn id="92" dur="1" fill="hold">
                                          <p:stCondLst>
                                            <p:cond delay="0"/>
                                          </p:stCondLst>
                                        </p:cTn>
                                        <p:tgtEl>
                                          <p:spTgt spid="210"/>
                                        </p:tgtEl>
                                        <p:attrNameLst>
                                          <p:attrName>style.visibility</p:attrName>
                                        </p:attrNameLst>
                                      </p:cBhvr>
                                      <p:to>
                                        <p:strVal val="visible"/>
                                      </p:to>
                                    </p:set>
                                    <p:animEffect transition="in" filter="fade">
                                      <p:cBhvr>
                                        <p:cTn id="93" dur="500"/>
                                        <p:tgtEl>
                                          <p:spTgt spid="210"/>
                                        </p:tgtEl>
                                      </p:cBhvr>
                                    </p:animEffect>
                                  </p:childTnLst>
                                </p:cTn>
                              </p:par>
                            </p:childTnLst>
                          </p:cTn>
                        </p:par>
                        <p:par>
                          <p:cTn id="94" fill="hold" nodeType="afterGroup">
                            <p:stCondLst>
                              <p:cond delay="500"/>
                            </p:stCondLst>
                            <p:childTnLst>
                              <p:par>
                                <p:cTn id="95" presetID="1" presetClass="exit" presetSubtype="0" fill="hold" nodeType="afterEffect">
                                  <p:stCondLst>
                                    <p:cond delay="4000"/>
                                  </p:stCondLst>
                                  <p:childTnLst>
                                    <p:set>
                                      <p:cBhvr>
                                        <p:cTn id="96"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23"/>
                  </p:tgtEl>
                </p:cond>
              </p:nextCondLst>
            </p:seq>
            <p:seq concurrent="1" nextAc="seek">
              <p:cTn id="97" restart="whenNotActive" fill="hold" evtFilter="cancelBubble" nodeType="interactiveSeq">
                <p:stCondLst>
                  <p:cond evt="onClick" delay="0">
                    <p:tgtEl>
                      <p:spTgt spid="224"/>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0" presetClass="entr" presetSubtype="0" fill="hold" nodeType="clickEffect">
                                  <p:stCondLst>
                                    <p:cond delay="0"/>
                                  </p:stCondLst>
                                  <p:childTnLst>
                                    <p:set>
                                      <p:cBhvr>
                                        <p:cTn id="101" dur="1" fill="hold">
                                          <p:stCondLst>
                                            <p:cond delay="0"/>
                                          </p:stCondLst>
                                        </p:cTn>
                                        <p:tgtEl>
                                          <p:spTgt spid="210"/>
                                        </p:tgtEl>
                                        <p:attrNameLst>
                                          <p:attrName>style.visibility</p:attrName>
                                        </p:attrNameLst>
                                      </p:cBhvr>
                                      <p:to>
                                        <p:strVal val="visible"/>
                                      </p:to>
                                    </p:set>
                                    <p:animEffect transition="in" filter="fade">
                                      <p:cBhvr>
                                        <p:cTn id="102" dur="500"/>
                                        <p:tgtEl>
                                          <p:spTgt spid="210"/>
                                        </p:tgtEl>
                                      </p:cBhvr>
                                    </p:animEffect>
                                  </p:childTnLst>
                                </p:cTn>
                              </p:par>
                            </p:childTnLst>
                          </p:cTn>
                        </p:par>
                        <p:par>
                          <p:cTn id="103" fill="hold" nodeType="afterGroup">
                            <p:stCondLst>
                              <p:cond delay="500"/>
                            </p:stCondLst>
                            <p:childTnLst>
                              <p:par>
                                <p:cTn id="104" presetID="1" presetClass="exit" presetSubtype="0" fill="hold" nodeType="afterEffect">
                                  <p:stCondLst>
                                    <p:cond delay="4000"/>
                                  </p:stCondLst>
                                  <p:childTnLst>
                                    <p:set>
                                      <p:cBhvr>
                                        <p:cTn id="105"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24"/>
                  </p:tgtEl>
                </p:cond>
              </p:nextCondLst>
            </p:seq>
            <p:seq concurrent="1" nextAc="seek">
              <p:cTn id="106" restart="whenNotActive" fill="hold" evtFilter="cancelBubble" nodeType="interactiveSeq">
                <p:stCondLst>
                  <p:cond evt="onClick" delay="0">
                    <p:tgtEl>
                      <p:spTgt spid="225"/>
                    </p:tgtEl>
                  </p:cond>
                </p:stCondLst>
                <p:endSync evt="end" delay="0">
                  <p:rtn val="all"/>
                </p:endSync>
                <p:childTnLst>
                  <p:par>
                    <p:cTn id="107" fill="hold" nodeType="clickPar">
                      <p:stCondLst>
                        <p:cond delay="0"/>
                      </p:stCondLst>
                      <p:childTnLst>
                        <p:par>
                          <p:cTn id="108" fill="hold" nodeType="withGroup">
                            <p:stCondLst>
                              <p:cond delay="0"/>
                            </p:stCondLst>
                            <p:childTnLst>
                              <p:par>
                                <p:cTn id="109" presetID="10" presetClass="entr" presetSubtype="0" fill="hold" nodeType="clickEffect">
                                  <p:stCondLst>
                                    <p:cond delay="0"/>
                                  </p:stCondLst>
                                  <p:childTnLst>
                                    <p:set>
                                      <p:cBhvr>
                                        <p:cTn id="110" dur="1" fill="hold">
                                          <p:stCondLst>
                                            <p:cond delay="0"/>
                                          </p:stCondLst>
                                        </p:cTn>
                                        <p:tgtEl>
                                          <p:spTgt spid="210"/>
                                        </p:tgtEl>
                                        <p:attrNameLst>
                                          <p:attrName>style.visibility</p:attrName>
                                        </p:attrNameLst>
                                      </p:cBhvr>
                                      <p:to>
                                        <p:strVal val="visible"/>
                                      </p:to>
                                    </p:set>
                                    <p:animEffect transition="in" filter="fade">
                                      <p:cBhvr>
                                        <p:cTn id="111" dur="500"/>
                                        <p:tgtEl>
                                          <p:spTgt spid="210"/>
                                        </p:tgtEl>
                                      </p:cBhvr>
                                    </p:animEffect>
                                  </p:childTnLst>
                                </p:cTn>
                              </p:par>
                            </p:childTnLst>
                          </p:cTn>
                        </p:par>
                        <p:par>
                          <p:cTn id="112" fill="hold" nodeType="afterGroup">
                            <p:stCondLst>
                              <p:cond delay="500"/>
                            </p:stCondLst>
                            <p:childTnLst>
                              <p:par>
                                <p:cTn id="113" presetID="1" presetClass="exit" presetSubtype="0" fill="hold" nodeType="afterEffect">
                                  <p:stCondLst>
                                    <p:cond delay="4000"/>
                                  </p:stCondLst>
                                  <p:childTnLst>
                                    <p:set>
                                      <p:cBhvr>
                                        <p:cTn id="114"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25"/>
                  </p:tgtEl>
                </p:cond>
              </p:nextCondLst>
            </p:seq>
            <p:seq concurrent="1" nextAc="seek">
              <p:cTn id="115" restart="whenNotActive" fill="hold" evtFilter="cancelBubble" nodeType="interactiveSeq">
                <p:stCondLst>
                  <p:cond evt="onClick" delay="0">
                    <p:tgtEl>
                      <p:spTgt spid="228"/>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10" presetClass="entr" presetSubtype="0" fill="hold" nodeType="clickEffect">
                                  <p:stCondLst>
                                    <p:cond delay="0"/>
                                  </p:stCondLst>
                                  <p:childTnLst>
                                    <p:set>
                                      <p:cBhvr>
                                        <p:cTn id="119" dur="1" fill="hold">
                                          <p:stCondLst>
                                            <p:cond delay="0"/>
                                          </p:stCondLst>
                                        </p:cTn>
                                        <p:tgtEl>
                                          <p:spTgt spid="210"/>
                                        </p:tgtEl>
                                        <p:attrNameLst>
                                          <p:attrName>style.visibility</p:attrName>
                                        </p:attrNameLst>
                                      </p:cBhvr>
                                      <p:to>
                                        <p:strVal val="visible"/>
                                      </p:to>
                                    </p:set>
                                    <p:animEffect transition="in" filter="fade">
                                      <p:cBhvr>
                                        <p:cTn id="120" dur="500"/>
                                        <p:tgtEl>
                                          <p:spTgt spid="210"/>
                                        </p:tgtEl>
                                      </p:cBhvr>
                                    </p:animEffect>
                                  </p:childTnLst>
                                </p:cTn>
                              </p:par>
                            </p:childTnLst>
                          </p:cTn>
                        </p:par>
                        <p:par>
                          <p:cTn id="121" fill="hold" nodeType="afterGroup">
                            <p:stCondLst>
                              <p:cond delay="500"/>
                            </p:stCondLst>
                            <p:childTnLst>
                              <p:par>
                                <p:cTn id="122" presetID="1" presetClass="exit" presetSubtype="0" fill="hold" nodeType="afterEffect">
                                  <p:stCondLst>
                                    <p:cond delay="4000"/>
                                  </p:stCondLst>
                                  <p:childTnLst>
                                    <p:set>
                                      <p:cBhvr>
                                        <p:cTn id="123"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28"/>
                  </p:tgtEl>
                </p:cond>
              </p:nextCondLst>
            </p:seq>
            <p:seq concurrent="1" nextAc="seek">
              <p:cTn id="124" restart="whenNotActive" fill="hold" evtFilter="cancelBubble" nodeType="interactiveSeq">
                <p:stCondLst>
                  <p:cond evt="onClick" delay="0">
                    <p:tgtEl>
                      <p:spTgt spid="229"/>
                    </p:tgtEl>
                  </p:cond>
                </p:stCondLst>
                <p:endSync evt="end" delay="0">
                  <p:rtn val="all"/>
                </p:endSync>
                <p:childTnLst>
                  <p:par>
                    <p:cTn id="125" fill="hold" nodeType="clickPar">
                      <p:stCondLst>
                        <p:cond delay="0"/>
                      </p:stCondLst>
                      <p:childTnLst>
                        <p:par>
                          <p:cTn id="126" fill="hold" nodeType="withGroup">
                            <p:stCondLst>
                              <p:cond delay="0"/>
                            </p:stCondLst>
                            <p:childTnLst>
                              <p:par>
                                <p:cTn id="127" presetID="10" presetClass="entr" presetSubtype="0" fill="hold" nodeType="clickEffect">
                                  <p:stCondLst>
                                    <p:cond delay="0"/>
                                  </p:stCondLst>
                                  <p:childTnLst>
                                    <p:set>
                                      <p:cBhvr>
                                        <p:cTn id="128" dur="1" fill="hold">
                                          <p:stCondLst>
                                            <p:cond delay="0"/>
                                          </p:stCondLst>
                                        </p:cTn>
                                        <p:tgtEl>
                                          <p:spTgt spid="210"/>
                                        </p:tgtEl>
                                        <p:attrNameLst>
                                          <p:attrName>style.visibility</p:attrName>
                                        </p:attrNameLst>
                                      </p:cBhvr>
                                      <p:to>
                                        <p:strVal val="visible"/>
                                      </p:to>
                                    </p:set>
                                    <p:animEffect transition="in" filter="fade">
                                      <p:cBhvr>
                                        <p:cTn id="129" dur="500"/>
                                        <p:tgtEl>
                                          <p:spTgt spid="210"/>
                                        </p:tgtEl>
                                      </p:cBhvr>
                                    </p:animEffect>
                                  </p:childTnLst>
                                </p:cTn>
                              </p:par>
                            </p:childTnLst>
                          </p:cTn>
                        </p:par>
                        <p:par>
                          <p:cTn id="130" fill="hold" nodeType="afterGroup">
                            <p:stCondLst>
                              <p:cond delay="500"/>
                            </p:stCondLst>
                            <p:childTnLst>
                              <p:par>
                                <p:cTn id="131" presetID="1" presetClass="exit" presetSubtype="0" fill="hold" nodeType="afterEffect">
                                  <p:stCondLst>
                                    <p:cond delay="4000"/>
                                  </p:stCondLst>
                                  <p:childTnLst>
                                    <p:set>
                                      <p:cBhvr>
                                        <p:cTn id="132"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29"/>
                  </p:tgtEl>
                </p:cond>
              </p:nextCondLst>
            </p:seq>
            <p:seq concurrent="1" nextAc="seek">
              <p:cTn id="133" restart="whenNotActive" fill="hold" evtFilter="cancelBubble" nodeType="interactiveSeq">
                <p:stCondLst>
                  <p:cond evt="onClick" delay="0">
                    <p:tgtEl>
                      <p:spTgt spid="230"/>
                    </p:tgtEl>
                  </p:cond>
                </p:stCondLst>
                <p:endSync evt="end" delay="0">
                  <p:rtn val="all"/>
                </p:endSync>
                <p:childTnLst>
                  <p:par>
                    <p:cTn id="134" fill="hold" nodeType="clickPar">
                      <p:stCondLst>
                        <p:cond delay="0"/>
                      </p:stCondLst>
                      <p:childTnLst>
                        <p:par>
                          <p:cTn id="135" fill="hold" nodeType="withGroup">
                            <p:stCondLst>
                              <p:cond delay="0"/>
                            </p:stCondLst>
                            <p:childTnLst>
                              <p:par>
                                <p:cTn id="136" presetID="10" presetClass="entr" presetSubtype="0" fill="hold" nodeType="clickEffect">
                                  <p:stCondLst>
                                    <p:cond delay="0"/>
                                  </p:stCondLst>
                                  <p:childTnLst>
                                    <p:set>
                                      <p:cBhvr>
                                        <p:cTn id="137" dur="1" fill="hold">
                                          <p:stCondLst>
                                            <p:cond delay="0"/>
                                          </p:stCondLst>
                                        </p:cTn>
                                        <p:tgtEl>
                                          <p:spTgt spid="210"/>
                                        </p:tgtEl>
                                        <p:attrNameLst>
                                          <p:attrName>style.visibility</p:attrName>
                                        </p:attrNameLst>
                                      </p:cBhvr>
                                      <p:to>
                                        <p:strVal val="visible"/>
                                      </p:to>
                                    </p:set>
                                    <p:animEffect transition="in" filter="fade">
                                      <p:cBhvr>
                                        <p:cTn id="138" dur="500"/>
                                        <p:tgtEl>
                                          <p:spTgt spid="210"/>
                                        </p:tgtEl>
                                      </p:cBhvr>
                                    </p:animEffect>
                                  </p:childTnLst>
                                </p:cTn>
                              </p:par>
                            </p:childTnLst>
                          </p:cTn>
                        </p:par>
                        <p:par>
                          <p:cTn id="139" fill="hold" nodeType="afterGroup">
                            <p:stCondLst>
                              <p:cond delay="500"/>
                            </p:stCondLst>
                            <p:childTnLst>
                              <p:par>
                                <p:cTn id="140" presetID="1" presetClass="exit" presetSubtype="0" fill="hold" nodeType="afterEffect">
                                  <p:stCondLst>
                                    <p:cond delay="4000"/>
                                  </p:stCondLst>
                                  <p:childTnLst>
                                    <p:set>
                                      <p:cBhvr>
                                        <p:cTn id="141"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0"/>
                  </p:tgtEl>
                </p:cond>
              </p:nextCondLst>
            </p:seq>
            <p:seq concurrent="1" nextAc="seek">
              <p:cTn id="142" restart="whenNotActive" fill="hold" evtFilter="cancelBubble" nodeType="interactiveSeq">
                <p:stCondLst>
                  <p:cond evt="onClick" delay="0">
                    <p:tgtEl>
                      <p:spTgt spid="233"/>
                    </p:tgtEl>
                  </p:cond>
                </p:stCondLst>
                <p:endSync evt="end" delay="0">
                  <p:rtn val="all"/>
                </p:endSync>
                <p:childTnLst>
                  <p:par>
                    <p:cTn id="143" fill="hold" nodeType="clickPar">
                      <p:stCondLst>
                        <p:cond delay="0"/>
                      </p:stCondLst>
                      <p:childTnLst>
                        <p:par>
                          <p:cTn id="144" fill="hold" nodeType="withGroup">
                            <p:stCondLst>
                              <p:cond delay="0"/>
                            </p:stCondLst>
                            <p:childTnLst>
                              <p:par>
                                <p:cTn id="145" presetID="10" presetClass="entr" presetSubtype="0" fill="hold" nodeType="clickEffect">
                                  <p:stCondLst>
                                    <p:cond delay="0"/>
                                  </p:stCondLst>
                                  <p:childTnLst>
                                    <p:set>
                                      <p:cBhvr>
                                        <p:cTn id="146" dur="1" fill="hold">
                                          <p:stCondLst>
                                            <p:cond delay="0"/>
                                          </p:stCondLst>
                                        </p:cTn>
                                        <p:tgtEl>
                                          <p:spTgt spid="210"/>
                                        </p:tgtEl>
                                        <p:attrNameLst>
                                          <p:attrName>style.visibility</p:attrName>
                                        </p:attrNameLst>
                                      </p:cBhvr>
                                      <p:to>
                                        <p:strVal val="visible"/>
                                      </p:to>
                                    </p:set>
                                    <p:animEffect transition="in" filter="fade">
                                      <p:cBhvr>
                                        <p:cTn id="147" dur="500"/>
                                        <p:tgtEl>
                                          <p:spTgt spid="210"/>
                                        </p:tgtEl>
                                      </p:cBhvr>
                                    </p:animEffect>
                                  </p:childTnLst>
                                </p:cTn>
                              </p:par>
                            </p:childTnLst>
                          </p:cTn>
                        </p:par>
                        <p:par>
                          <p:cTn id="148" fill="hold" nodeType="afterGroup">
                            <p:stCondLst>
                              <p:cond delay="500"/>
                            </p:stCondLst>
                            <p:childTnLst>
                              <p:par>
                                <p:cTn id="149" presetID="1" presetClass="exit" presetSubtype="0" fill="hold" nodeType="afterEffect">
                                  <p:stCondLst>
                                    <p:cond delay="4000"/>
                                  </p:stCondLst>
                                  <p:childTnLst>
                                    <p:set>
                                      <p:cBhvr>
                                        <p:cTn id="150"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3"/>
                  </p:tgtEl>
                </p:cond>
              </p:nextCondLst>
            </p:seq>
            <p:seq concurrent="1" nextAc="seek">
              <p:cTn id="151" restart="whenNotActive" fill="hold" evtFilter="cancelBubble" nodeType="interactiveSeq">
                <p:stCondLst>
                  <p:cond evt="onClick" delay="0">
                    <p:tgtEl>
                      <p:spTgt spid="234"/>
                    </p:tgtEl>
                  </p:cond>
                </p:stCondLst>
                <p:endSync evt="end" delay="0">
                  <p:rtn val="all"/>
                </p:endSync>
                <p:childTnLst>
                  <p:par>
                    <p:cTn id="152" fill="hold" nodeType="clickPar">
                      <p:stCondLst>
                        <p:cond delay="0"/>
                      </p:stCondLst>
                      <p:childTnLst>
                        <p:par>
                          <p:cTn id="153" fill="hold" nodeType="withGroup">
                            <p:stCondLst>
                              <p:cond delay="0"/>
                            </p:stCondLst>
                            <p:childTnLst>
                              <p:par>
                                <p:cTn id="154" presetID="10" presetClass="entr" presetSubtype="0" fill="hold" nodeType="clickEffect">
                                  <p:stCondLst>
                                    <p:cond delay="0"/>
                                  </p:stCondLst>
                                  <p:childTnLst>
                                    <p:set>
                                      <p:cBhvr>
                                        <p:cTn id="155" dur="1" fill="hold">
                                          <p:stCondLst>
                                            <p:cond delay="0"/>
                                          </p:stCondLst>
                                        </p:cTn>
                                        <p:tgtEl>
                                          <p:spTgt spid="210"/>
                                        </p:tgtEl>
                                        <p:attrNameLst>
                                          <p:attrName>style.visibility</p:attrName>
                                        </p:attrNameLst>
                                      </p:cBhvr>
                                      <p:to>
                                        <p:strVal val="visible"/>
                                      </p:to>
                                    </p:set>
                                    <p:animEffect transition="in" filter="fade">
                                      <p:cBhvr>
                                        <p:cTn id="156" dur="500"/>
                                        <p:tgtEl>
                                          <p:spTgt spid="210"/>
                                        </p:tgtEl>
                                      </p:cBhvr>
                                    </p:animEffect>
                                  </p:childTnLst>
                                </p:cTn>
                              </p:par>
                            </p:childTnLst>
                          </p:cTn>
                        </p:par>
                        <p:par>
                          <p:cTn id="157" fill="hold" nodeType="afterGroup">
                            <p:stCondLst>
                              <p:cond delay="500"/>
                            </p:stCondLst>
                            <p:childTnLst>
                              <p:par>
                                <p:cTn id="158" presetID="1" presetClass="exit" presetSubtype="0" fill="hold" nodeType="afterEffect">
                                  <p:stCondLst>
                                    <p:cond delay="4000"/>
                                  </p:stCondLst>
                                  <p:childTnLst>
                                    <p:set>
                                      <p:cBhvr>
                                        <p:cTn id="159"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160" restart="whenNotActive" fill="hold" evtFilter="cancelBubble" nodeType="interactiveSeq">
                <p:stCondLst>
                  <p:cond evt="onClick" delay="0">
                    <p:tgtEl>
                      <p:spTgt spid="235"/>
                    </p:tgtEl>
                  </p:cond>
                </p:stCondLst>
                <p:endSync evt="end" delay="0">
                  <p:rtn val="all"/>
                </p:endSync>
                <p:childTnLst>
                  <p:par>
                    <p:cTn id="161" fill="hold" nodeType="clickPar">
                      <p:stCondLst>
                        <p:cond delay="0"/>
                      </p:stCondLst>
                      <p:childTnLst>
                        <p:par>
                          <p:cTn id="162" fill="hold" nodeType="withGroup">
                            <p:stCondLst>
                              <p:cond delay="0"/>
                            </p:stCondLst>
                            <p:childTnLst>
                              <p:par>
                                <p:cTn id="163" presetID="10" presetClass="entr" presetSubtype="0" fill="hold" nodeType="clickEffect">
                                  <p:stCondLst>
                                    <p:cond delay="0"/>
                                  </p:stCondLst>
                                  <p:childTnLst>
                                    <p:set>
                                      <p:cBhvr>
                                        <p:cTn id="164" dur="1" fill="hold">
                                          <p:stCondLst>
                                            <p:cond delay="0"/>
                                          </p:stCondLst>
                                        </p:cTn>
                                        <p:tgtEl>
                                          <p:spTgt spid="210"/>
                                        </p:tgtEl>
                                        <p:attrNameLst>
                                          <p:attrName>style.visibility</p:attrName>
                                        </p:attrNameLst>
                                      </p:cBhvr>
                                      <p:to>
                                        <p:strVal val="visible"/>
                                      </p:to>
                                    </p:set>
                                    <p:animEffect transition="in" filter="fade">
                                      <p:cBhvr>
                                        <p:cTn id="165" dur="500"/>
                                        <p:tgtEl>
                                          <p:spTgt spid="210"/>
                                        </p:tgtEl>
                                      </p:cBhvr>
                                    </p:animEffect>
                                  </p:childTnLst>
                                </p:cTn>
                              </p:par>
                            </p:childTnLst>
                          </p:cTn>
                        </p:par>
                        <p:par>
                          <p:cTn id="166" fill="hold" nodeType="afterGroup">
                            <p:stCondLst>
                              <p:cond delay="500"/>
                            </p:stCondLst>
                            <p:childTnLst>
                              <p:par>
                                <p:cTn id="167" presetID="1" presetClass="exit" presetSubtype="0" fill="hold" nodeType="afterEffect">
                                  <p:stCondLst>
                                    <p:cond delay="4000"/>
                                  </p:stCondLst>
                                  <p:childTnLst>
                                    <p:set>
                                      <p:cBhvr>
                                        <p:cTn id="168"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5"/>
                  </p:tgtEl>
                </p:cond>
              </p:nextCondLst>
            </p:seq>
            <p:seq concurrent="1" nextAc="seek">
              <p:cTn id="169" restart="whenNotActive" fill="hold" evtFilter="cancelBubble" nodeType="interactiveSeq">
                <p:stCondLst>
                  <p:cond evt="onClick" delay="0">
                    <p:tgtEl>
                      <p:spTgt spid="238"/>
                    </p:tgtEl>
                  </p:cond>
                </p:stCondLst>
                <p:endSync evt="end" delay="0">
                  <p:rtn val="all"/>
                </p:endSync>
                <p:childTnLst>
                  <p:par>
                    <p:cTn id="170" fill="hold" nodeType="clickPar">
                      <p:stCondLst>
                        <p:cond delay="0"/>
                      </p:stCondLst>
                      <p:childTnLst>
                        <p:par>
                          <p:cTn id="171" fill="hold" nodeType="withGroup">
                            <p:stCondLst>
                              <p:cond delay="0"/>
                            </p:stCondLst>
                            <p:childTnLst>
                              <p:par>
                                <p:cTn id="172" presetID="10" presetClass="entr" presetSubtype="0" fill="hold" nodeType="clickEffect">
                                  <p:stCondLst>
                                    <p:cond delay="0"/>
                                  </p:stCondLst>
                                  <p:childTnLst>
                                    <p:set>
                                      <p:cBhvr>
                                        <p:cTn id="173" dur="1" fill="hold">
                                          <p:stCondLst>
                                            <p:cond delay="0"/>
                                          </p:stCondLst>
                                        </p:cTn>
                                        <p:tgtEl>
                                          <p:spTgt spid="210"/>
                                        </p:tgtEl>
                                        <p:attrNameLst>
                                          <p:attrName>style.visibility</p:attrName>
                                        </p:attrNameLst>
                                      </p:cBhvr>
                                      <p:to>
                                        <p:strVal val="visible"/>
                                      </p:to>
                                    </p:set>
                                    <p:animEffect transition="in" filter="fade">
                                      <p:cBhvr>
                                        <p:cTn id="174" dur="500"/>
                                        <p:tgtEl>
                                          <p:spTgt spid="210"/>
                                        </p:tgtEl>
                                      </p:cBhvr>
                                    </p:animEffect>
                                  </p:childTnLst>
                                </p:cTn>
                              </p:par>
                            </p:childTnLst>
                          </p:cTn>
                        </p:par>
                        <p:par>
                          <p:cTn id="175" fill="hold" nodeType="afterGroup">
                            <p:stCondLst>
                              <p:cond delay="500"/>
                            </p:stCondLst>
                            <p:childTnLst>
                              <p:par>
                                <p:cTn id="176" presetID="1" presetClass="exit" presetSubtype="0" fill="hold" nodeType="afterEffect">
                                  <p:stCondLst>
                                    <p:cond delay="4000"/>
                                  </p:stCondLst>
                                  <p:childTnLst>
                                    <p:set>
                                      <p:cBhvr>
                                        <p:cTn id="177"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8"/>
                  </p:tgtEl>
                </p:cond>
              </p:nextCondLst>
            </p:seq>
            <p:seq concurrent="1" nextAc="seek">
              <p:cTn id="178" restart="whenNotActive" fill="hold" evtFilter="cancelBubble" nodeType="interactiveSeq">
                <p:stCondLst>
                  <p:cond evt="onClick" delay="0">
                    <p:tgtEl>
                      <p:spTgt spid="239"/>
                    </p:tgtEl>
                  </p:cond>
                </p:stCondLst>
                <p:endSync evt="end" delay="0">
                  <p:rtn val="all"/>
                </p:endSync>
                <p:childTnLst>
                  <p:par>
                    <p:cTn id="179" fill="hold" nodeType="clickPar">
                      <p:stCondLst>
                        <p:cond delay="0"/>
                      </p:stCondLst>
                      <p:childTnLst>
                        <p:par>
                          <p:cTn id="180" fill="hold" nodeType="withGroup">
                            <p:stCondLst>
                              <p:cond delay="0"/>
                            </p:stCondLst>
                            <p:childTnLst>
                              <p:par>
                                <p:cTn id="181" presetID="10" presetClass="entr" presetSubtype="0" fill="hold" nodeType="clickEffect">
                                  <p:stCondLst>
                                    <p:cond delay="0"/>
                                  </p:stCondLst>
                                  <p:childTnLst>
                                    <p:set>
                                      <p:cBhvr>
                                        <p:cTn id="182" dur="1" fill="hold">
                                          <p:stCondLst>
                                            <p:cond delay="0"/>
                                          </p:stCondLst>
                                        </p:cTn>
                                        <p:tgtEl>
                                          <p:spTgt spid="210"/>
                                        </p:tgtEl>
                                        <p:attrNameLst>
                                          <p:attrName>style.visibility</p:attrName>
                                        </p:attrNameLst>
                                      </p:cBhvr>
                                      <p:to>
                                        <p:strVal val="visible"/>
                                      </p:to>
                                    </p:set>
                                    <p:animEffect transition="in" filter="fade">
                                      <p:cBhvr>
                                        <p:cTn id="183" dur="500"/>
                                        <p:tgtEl>
                                          <p:spTgt spid="210"/>
                                        </p:tgtEl>
                                      </p:cBhvr>
                                    </p:animEffect>
                                  </p:childTnLst>
                                </p:cTn>
                              </p:par>
                            </p:childTnLst>
                          </p:cTn>
                        </p:par>
                        <p:par>
                          <p:cTn id="184" fill="hold" nodeType="afterGroup">
                            <p:stCondLst>
                              <p:cond delay="500"/>
                            </p:stCondLst>
                            <p:childTnLst>
                              <p:par>
                                <p:cTn id="185" presetID="1" presetClass="exit" presetSubtype="0" fill="hold" nodeType="afterEffect">
                                  <p:stCondLst>
                                    <p:cond delay="4000"/>
                                  </p:stCondLst>
                                  <p:childTnLst>
                                    <p:set>
                                      <p:cBhvr>
                                        <p:cTn id="186"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39"/>
                  </p:tgtEl>
                </p:cond>
              </p:nextCondLst>
            </p:seq>
            <p:seq concurrent="1" nextAc="seek">
              <p:cTn id="187" restart="whenNotActive" fill="hold" evtFilter="cancelBubble" nodeType="interactiveSeq">
                <p:stCondLst>
                  <p:cond evt="onClick" delay="0">
                    <p:tgtEl>
                      <p:spTgt spid="240"/>
                    </p:tgtEl>
                  </p:cond>
                </p:stCondLst>
                <p:endSync evt="end" delay="0">
                  <p:rtn val="all"/>
                </p:endSync>
                <p:childTnLst>
                  <p:par>
                    <p:cTn id="188" fill="hold" nodeType="clickPar">
                      <p:stCondLst>
                        <p:cond delay="0"/>
                      </p:stCondLst>
                      <p:childTnLst>
                        <p:par>
                          <p:cTn id="189" fill="hold" nodeType="withGroup">
                            <p:stCondLst>
                              <p:cond delay="0"/>
                            </p:stCondLst>
                            <p:childTnLst>
                              <p:par>
                                <p:cTn id="190" presetID="10" presetClass="entr" presetSubtype="0" fill="hold" nodeType="clickEffect">
                                  <p:stCondLst>
                                    <p:cond delay="0"/>
                                  </p:stCondLst>
                                  <p:childTnLst>
                                    <p:set>
                                      <p:cBhvr>
                                        <p:cTn id="191" dur="1" fill="hold">
                                          <p:stCondLst>
                                            <p:cond delay="0"/>
                                          </p:stCondLst>
                                        </p:cTn>
                                        <p:tgtEl>
                                          <p:spTgt spid="210"/>
                                        </p:tgtEl>
                                        <p:attrNameLst>
                                          <p:attrName>style.visibility</p:attrName>
                                        </p:attrNameLst>
                                      </p:cBhvr>
                                      <p:to>
                                        <p:strVal val="visible"/>
                                      </p:to>
                                    </p:set>
                                    <p:animEffect transition="in" filter="fade">
                                      <p:cBhvr>
                                        <p:cTn id="192" dur="500"/>
                                        <p:tgtEl>
                                          <p:spTgt spid="210"/>
                                        </p:tgtEl>
                                      </p:cBhvr>
                                    </p:animEffect>
                                  </p:childTnLst>
                                </p:cTn>
                              </p:par>
                            </p:childTnLst>
                          </p:cTn>
                        </p:par>
                        <p:par>
                          <p:cTn id="193" fill="hold" nodeType="afterGroup">
                            <p:stCondLst>
                              <p:cond delay="500"/>
                            </p:stCondLst>
                            <p:childTnLst>
                              <p:par>
                                <p:cTn id="194" presetID="1" presetClass="exit" presetSubtype="0" fill="hold" nodeType="afterEffect">
                                  <p:stCondLst>
                                    <p:cond delay="4000"/>
                                  </p:stCondLst>
                                  <p:childTnLst>
                                    <p:set>
                                      <p:cBhvr>
                                        <p:cTn id="195"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0"/>
                  </p:tgtEl>
                </p:cond>
              </p:nextCondLst>
            </p:seq>
            <p:seq concurrent="1" nextAc="seek">
              <p:cTn id="196" restart="whenNotActive" fill="hold" evtFilter="cancelBubble" nodeType="interactiveSeq">
                <p:stCondLst>
                  <p:cond evt="onClick" delay="0">
                    <p:tgtEl>
                      <p:spTgt spid="243"/>
                    </p:tgtEl>
                  </p:cond>
                </p:stCondLst>
                <p:endSync evt="end" delay="0">
                  <p:rtn val="all"/>
                </p:endSync>
                <p:childTnLst>
                  <p:par>
                    <p:cTn id="197" fill="hold" nodeType="clickPar">
                      <p:stCondLst>
                        <p:cond delay="0"/>
                      </p:stCondLst>
                      <p:childTnLst>
                        <p:par>
                          <p:cTn id="198" fill="hold" nodeType="withGroup">
                            <p:stCondLst>
                              <p:cond delay="0"/>
                            </p:stCondLst>
                            <p:childTnLst>
                              <p:par>
                                <p:cTn id="199" presetID="10" presetClass="entr" presetSubtype="0" fill="hold" nodeType="clickEffect">
                                  <p:stCondLst>
                                    <p:cond delay="0"/>
                                  </p:stCondLst>
                                  <p:childTnLst>
                                    <p:set>
                                      <p:cBhvr>
                                        <p:cTn id="200" dur="1" fill="hold">
                                          <p:stCondLst>
                                            <p:cond delay="0"/>
                                          </p:stCondLst>
                                        </p:cTn>
                                        <p:tgtEl>
                                          <p:spTgt spid="210"/>
                                        </p:tgtEl>
                                        <p:attrNameLst>
                                          <p:attrName>style.visibility</p:attrName>
                                        </p:attrNameLst>
                                      </p:cBhvr>
                                      <p:to>
                                        <p:strVal val="visible"/>
                                      </p:to>
                                    </p:set>
                                    <p:animEffect transition="in" filter="fade">
                                      <p:cBhvr>
                                        <p:cTn id="201" dur="500"/>
                                        <p:tgtEl>
                                          <p:spTgt spid="210"/>
                                        </p:tgtEl>
                                      </p:cBhvr>
                                    </p:animEffect>
                                  </p:childTnLst>
                                </p:cTn>
                              </p:par>
                            </p:childTnLst>
                          </p:cTn>
                        </p:par>
                        <p:par>
                          <p:cTn id="202" fill="hold" nodeType="afterGroup">
                            <p:stCondLst>
                              <p:cond delay="500"/>
                            </p:stCondLst>
                            <p:childTnLst>
                              <p:par>
                                <p:cTn id="203" presetID="1" presetClass="exit" presetSubtype="0" fill="hold" nodeType="afterEffect">
                                  <p:stCondLst>
                                    <p:cond delay="4000"/>
                                  </p:stCondLst>
                                  <p:childTnLst>
                                    <p:set>
                                      <p:cBhvr>
                                        <p:cTn id="204"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3"/>
                  </p:tgtEl>
                </p:cond>
              </p:nextCondLst>
            </p:seq>
            <p:seq concurrent="1" nextAc="seek">
              <p:cTn id="205" restart="whenNotActive" fill="hold" evtFilter="cancelBubble" nodeType="interactiveSeq">
                <p:stCondLst>
                  <p:cond evt="onClick" delay="0">
                    <p:tgtEl>
                      <p:spTgt spid="244"/>
                    </p:tgtEl>
                  </p:cond>
                </p:stCondLst>
                <p:endSync evt="end" delay="0">
                  <p:rtn val="all"/>
                </p:endSync>
                <p:childTnLst>
                  <p:par>
                    <p:cTn id="206" fill="hold" nodeType="clickPar">
                      <p:stCondLst>
                        <p:cond delay="0"/>
                      </p:stCondLst>
                      <p:childTnLst>
                        <p:par>
                          <p:cTn id="207" fill="hold" nodeType="withGroup">
                            <p:stCondLst>
                              <p:cond delay="0"/>
                            </p:stCondLst>
                            <p:childTnLst>
                              <p:par>
                                <p:cTn id="208" presetID="10" presetClass="entr" presetSubtype="0" fill="hold" nodeType="clickEffect">
                                  <p:stCondLst>
                                    <p:cond delay="0"/>
                                  </p:stCondLst>
                                  <p:childTnLst>
                                    <p:set>
                                      <p:cBhvr>
                                        <p:cTn id="209" dur="1" fill="hold">
                                          <p:stCondLst>
                                            <p:cond delay="0"/>
                                          </p:stCondLst>
                                        </p:cTn>
                                        <p:tgtEl>
                                          <p:spTgt spid="210"/>
                                        </p:tgtEl>
                                        <p:attrNameLst>
                                          <p:attrName>style.visibility</p:attrName>
                                        </p:attrNameLst>
                                      </p:cBhvr>
                                      <p:to>
                                        <p:strVal val="visible"/>
                                      </p:to>
                                    </p:set>
                                    <p:animEffect transition="in" filter="fade">
                                      <p:cBhvr>
                                        <p:cTn id="210" dur="500"/>
                                        <p:tgtEl>
                                          <p:spTgt spid="210"/>
                                        </p:tgtEl>
                                      </p:cBhvr>
                                    </p:animEffect>
                                  </p:childTnLst>
                                </p:cTn>
                              </p:par>
                            </p:childTnLst>
                          </p:cTn>
                        </p:par>
                        <p:par>
                          <p:cTn id="211" fill="hold" nodeType="afterGroup">
                            <p:stCondLst>
                              <p:cond delay="500"/>
                            </p:stCondLst>
                            <p:childTnLst>
                              <p:par>
                                <p:cTn id="212" presetID="1" presetClass="exit" presetSubtype="0" fill="hold" nodeType="afterEffect">
                                  <p:stCondLst>
                                    <p:cond delay="4000"/>
                                  </p:stCondLst>
                                  <p:childTnLst>
                                    <p:set>
                                      <p:cBhvr>
                                        <p:cTn id="213"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4"/>
                  </p:tgtEl>
                </p:cond>
              </p:nextCondLst>
            </p:seq>
            <p:seq concurrent="1" nextAc="seek">
              <p:cTn id="214" restart="whenNotActive" fill="hold" evtFilter="cancelBubble" nodeType="interactiveSeq">
                <p:stCondLst>
                  <p:cond evt="onClick" delay="0">
                    <p:tgtEl>
                      <p:spTgt spid="245"/>
                    </p:tgtEl>
                  </p:cond>
                </p:stCondLst>
                <p:endSync evt="end" delay="0">
                  <p:rtn val="all"/>
                </p:endSync>
                <p:childTnLst>
                  <p:par>
                    <p:cTn id="215" fill="hold" nodeType="clickPar">
                      <p:stCondLst>
                        <p:cond delay="0"/>
                      </p:stCondLst>
                      <p:childTnLst>
                        <p:par>
                          <p:cTn id="216" fill="hold" nodeType="withGroup">
                            <p:stCondLst>
                              <p:cond delay="0"/>
                            </p:stCondLst>
                            <p:childTnLst>
                              <p:par>
                                <p:cTn id="217" presetID="10" presetClass="entr" presetSubtype="0" fill="hold" nodeType="clickEffect">
                                  <p:stCondLst>
                                    <p:cond delay="0"/>
                                  </p:stCondLst>
                                  <p:childTnLst>
                                    <p:set>
                                      <p:cBhvr>
                                        <p:cTn id="218" dur="1" fill="hold">
                                          <p:stCondLst>
                                            <p:cond delay="0"/>
                                          </p:stCondLst>
                                        </p:cTn>
                                        <p:tgtEl>
                                          <p:spTgt spid="210"/>
                                        </p:tgtEl>
                                        <p:attrNameLst>
                                          <p:attrName>style.visibility</p:attrName>
                                        </p:attrNameLst>
                                      </p:cBhvr>
                                      <p:to>
                                        <p:strVal val="visible"/>
                                      </p:to>
                                    </p:set>
                                    <p:animEffect transition="in" filter="fade">
                                      <p:cBhvr>
                                        <p:cTn id="219" dur="500"/>
                                        <p:tgtEl>
                                          <p:spTgt spid="210"/>
                                        </p:tgtEl>
                                      </p:cBhvr>
                                    </p:animEffect>
                                  </p:childTnLst>
                                </p:cTn>
                              </p:par>
                            </p:childTnLst>
                          </p:cTn>
                        </p:par>
                        <p:par>
                          <p:cTn id="220" fill="hold" nodeType="afterGroup">
                            <p:stCondLst>
                              <p:cond delay="500"/>
                            </p:stCondLst>
                            <p:childTnLst>
                              <p:par>
                                <p:cTn id="221" presetID="1" presetClass="exit" presetSubtype="0" fill="hold" nodeType="afterEffect">
                                  <p:stCondLst>
                                    <p:cond delay="4000"/>
                                  </p:stCondLst>
                                  <p:childTnLst>
                                    <p:set>
                                      <p:cBhvr>
                                        <p:cTn id="222"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5"/>
                  </p:tgtEl>
                </p:cond>
              </p:nextCondLst>
            </p:seq>
            <p:seq concurrent="1" nextAc="seek">
              <p:cTn id="223" restart="whenNotActive" fill="hold" evtFilter="cancelBubble" nodeType="interactiveSeq">
                <p:stCondLst>
                  <p:cond evt="onClick" delay="0">
                    <p:tgtEl>
                      <p:spTgt spid="248"/>
                    </p:tgtEl>
                  </p:cond>
                </p:stCondLst>
                <p:endSync evt="end" delay="0">
                  <p:rtn val="all"/>
                </p:endSync>
                <p:childTnLst>
                  <p:par>
                    <p:cTn id="224" fill="hold" nodeType="clickPar">
                      <p:stCondLst>
                        <p:cond delay="0"/>
                      </p:stCondLst>
                      <p:childTnLst>
                        <p:par>
                          <p:cTn id="225" fill="hold" nodeType="withGroup">
                            <p:stCondLst>
                              <p:cond delay="0"/>
                            </p:stCondLst>
                            <p:childTnLst>
                              <p:par>
                                <p:cTn id="226" presetID="10" presetClass="entr" presetSubtype="0" fill="hold" nodeType="clickEffect">
                                  <p:stCondLst>
                                    <p:cond delay="0"/>
                                  </p:stCondLst>
                                  <p:childTnLst>
                                    <p:set>
                                      <p:cBhvr>
                                        <p:cTn id="227" dur="1" fill="hold">
                                          <p:stCondLst>
                                            <p:cond delay="0"/>
                                          </p:stCondLst>
                                        </p:cTn>
                                        <p:tgtEl>
                                          <p:spTgt spid="210"/>
                                        </p:tgtEl>
                                        <p:attrNameLst>
                                          <p:attrName>style.visibility</p:attrName>
                                        </p:attrNameLst>
                                      </p:cBhvr>
                                      <p:to>
                                        <p:strVal val="visible"/>
                                      </p:to>
                                    </p:set>
                                    <p:animEffect transition="in" filter="fade">
                                      <p:cBhvr>
                                        <p:cTn id="228" dur="500"/>
                                        <p:tgtEl>
                                          <p:spTgt spid="210"/>
                                        </p:tgtEl>
                                      </p:cBhvr>
                                    </p:animEffect>
                                  </p:childTnLst>
                                </p:cTn>
                              </p:par>
                            </p:childTnLst>
                          </p:cTn>
                        </p:par>
                        <p:par>
                          <p:cTn id="229" fill="hold" nodeType="afterGroup">
                            <p:stCondLst>
                              <p:cond delay="500"/>
                            </p:stCondLst>
                            <p:childTnLst>
                              <p:par>
                                <p:cTn id="230" presetID="1" presetClass="exit" presetSubtype="0" fill="hold" nodeType="afterEffect">
                                  <p:stCondLst>
                                    <p:cond delay="4000"/>
                                  </p:stCondLst>
                                  <p:childTnLst>
                                    <p:set>
                                      <p:cBhvr>
                                        <p:cTn id="231"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8"/>
                  </p:tgtEl>
                </p:cond>
              </p:nextCondLst>
            </p:seq>
            <p:seq concurrent="1" nextAc="seek">
              <p:cTn id="232" restart="whenNotActive" fill="hold" evtFilter="cancelBubble" nodeType="interactiveSeq">
                <p:stCondLst>
                  <p:cond evt="onClick" delay="0">
                    <p:tgtEl>
                      <p:spTgt spid="249"/>
                    </p:tgtEl>
                  </p:cond>
                </p:stCondLst>
                <p:endSync evt="end" delay="0">
                  <p:rtn val="all"/>
                </p:endSync>
                <p:childTnLst>
                  <p:par>
                    <p:cTn id="233" fill="hold" nodeType="clickPar">
                      <p:stCondLst>
                        <p:cond delay="0"/>
                      </p:stCondLst>
                      <p:childTnLst>
                        <p:par>
                          <p:cTn id="234" fill="hold" nodeType="withGroup">
                            <p:stCondLst>
                              <p:cond delay="0"/>
                            </p:stCondLst>
                            <p:childTnLst>
                              <p:par>
                                <p:cTn id="235" presetID="10" presetClass="entr" presetSubtype="0" fill="hold" nodeType="clickEffect">
                                  <p:stCondLst>
                                    <p:cond delay="0"/>
                                  </p:stCondLst>
                                  <p:childTnLst>
                                    <p:set>
                                      <p:cBhvr>
                                        <p:cTn id="236" dur="1" fill="hold">
                                          <p:stCondLst>
                                            <p:cond delay="0"/>
                                          </p:stCondLst>
                                        </p:cTn>
                                        <p:tgtEl>
                                          <p:spTgt spid="210"/>
                                        </p:tgtEl>
                                        <p:attrNameLst>
                                          <p:attrName>style.visibility</p:attrName>
                                        </p:attrNameLst>
                                      </p:cBhvr>
                                      <p:to>
                                        <p:strVal val="visible"/>
                                      </p:to>
                                    </p:set>
                                    <p:animEffect transition="in" filter="fade">
                                      <p:cBhvr>
                                        <p:cTn id="237" dur="500"/>
                                        <p:tgtEl>
                                          <p:spTgt spid="210"/>
                                        </p:tgtEl>
                                      </p:cBhvr>
                                    </p:animEffect>
                                  </p:childTnLst>
                                </p:cTn>
                              </p:par>
                            </p:childTnLst>
                          </p:cTn>
                        </p:par>
                        <p:par>
                          <p:cTn id="238" fill="hold" nodeType="afterGroup">
                            <p:stCondLst>
                              <p:cond delay="500"/>
                            </p:stCondLst>
                            <p:childTnLst>
                              <p:par>
                                <p:cTn id="239" presetID="1" presetClass="exit" presetSubtype="0" fill="hold" nodeType="afterEffect">
                                  <p:stCondLst>
                                    <p:cond delay="4000"/>
                                  </p:stCondLst>
                                  <p:childTnLst>
                                    <p:set>
                                      <p:cBhvr>
                                        <p:cTn id="240"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49"/>
                  </p:tgtEl>
                </p:cond>
              </p:nextCondLst>
            </p:seq>
            <p:seq concurrent="1" nextAc="seek">
              <p:cTn id="241" restart="whenNotActive" fill="hold" evtFilter="cancelBubble" nodeType="interactiveSeq">
                <p:stCondLst>
                  <p:cond evt="onClick" delay="0">
                    <p:tgtEl>
                      <p:spTgt spid="250"/>
                    </p:tgtEl>
                  </p:cond>
                </p:stCondLst>
                <p:endSync evt="end" delay="0">
                  <p:rtn val="all"/>
                </p:endSync>
                <p:childTnLst>
                  <p:par>
                    <p:cTn id="242" fill="hold" nodeType="clickPar">
                      <p:stCondLst>
                        <p:cond delay="0"/>
                      </p:stCondLst>
                      <p:childTnLst>
                        <p:par>
                          <p:cTn id="243" fill="hold" nodeType="withGroup">
                            <p:stCondLst>
                              <p:cond delay="0"/>
                            </p:stCondLst>
                            <p:childTnLst>
                              <p:par>
                                <p:cTn id="244" presetID="10" presetClass="entr" presetSubtype="0" fill="hold" nodeType="clickEffect">
                                  <p:stCondLst>
                                    <p:cond delay="0"/>
                                  </p:stCondLst>
                                  <p:childTnLst>
                                    <p:set>
                                      <p:cBhvr>
                                        <p:cTn id="245" dur="1" fill="hold">
                                          <p:stCondLst>
                                            <p:cond delay="0"/>
                                          </p:stCondLst>
                                        </p:cTn>
                                        <p:tgtEl>
                                          <p:spTgt spid="210"/>
                                        </p:tgtEl>
                                        <p:attrNameLst>
                                          <p:attrName>style.visibility</p:attrName>
                                        </p:attrNameLst>
                                      </p:cBhvr>
                                      <p:to>
                                        <p:strVal val="visible"/>
                                      </p:to>
                                    </p:set>
                                    <p:animEffect transition="in" filter="fade">
                                      <p:cBhvr>
                                        <p:cTn id="246" dur="500"/>
                                        <p:tgtEl>
                                          <p:spTgt spid="210"/>
                                        </p:tgtEl>
                                      </p:cBhvr>
                                    </p:animEffect>
                                  </p:childTnLst>
                                </p:cTn>
                              </p:par>
                            </p:childTnLst>
                          </p:cTn>
                        </p:par>
                        <p:par>
                          <p:cTn id="247" fill="hold" nodeType="afterGroup">
                            <p:stCondLst>
                              <p:cond delay="500"/>
                            </p:stCondLst>
                            <p:childTnLst>
                              <p:par>
                                <p:cTn id="248" presetID="1" presetClass="exit" presetSubtype="0" fill="hold" nodeType="afterEffect">
                                  <p:stCondLst>
                                    <p:cond delay="4000"/>
                                  </p:stCondLst>
                                  <p:childTnLst>
                                    <p:set>
                                      <p:cBhvr>
                                        <p:cTn id="249"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50"/>
                  </p:tgtEl>
                </p:cond>
              </p:nextCondLst>
            </p:seq>
            <p:seq concurrent="1" nextAc="seek">
              <p:cTn id="250" restart="whenNotActive" fill="hold" evtFilter="cancelBubble" nodeType="interactiveSeq">
                <p:stCondLst>
                  <p:cond evt="onClick" delay="0">
                    <p:tgtEl>
                      <p:spTgt spid="253"/>
                    </p:tgtEl>
                  </p:cond>
                </p:stCondLst>
                <p:endSync evt="end" delay="0">
                  <p:rtn val="all"/>
                </p:endSync>
                <p:childTnLst>
                  <p:par>
                    <p:cTn id="251" fill="hold" nodeType="clickPar">
                      <p:stCondLst>
                        <p:cond delay="0"/>
                      </p:stCondLst>
                      <p:childTnLst>
                        <p:par>
                          <p:cTn id="252" fill="hold" nodeType="withGroup">
                            <p:stCondLst>
                              <p:cond delay="0"/>
                            </p:stCondLst>
                            <p:childTnLst>
                              <p:par>
                                <p:cTn id="253" presetID="10" presetClass="entr" presetSubtype="0" fill="hold" nodeType="clickEffect">
                                  <p:stCondLst>
                                    <p:cond delay="0"/>
                                  </p:stCondLst>
                                  <p:childTnLst>
                                    <p:set>
                                      <p:cBhvr>
                                        <p:cTn id="254" dur="1" fill="hold">
                                          <p:stCondLst>
                                            <p:cond delay="0"/>
                                          </p:stCondLst>
                                        </p:cTn>
                                        <p:tgtEl>
                                          <p:spTgt spid="210"/>
                                        </p:tgtEl>
                                        <p:attrNameLst>
                                          <p:attrName>style.visibility</p:attrName>
                                        </p:attrNameLst>
                                      </p:cBhvr>
                                      <p:to>
                                        <p:strVal val="visible"/>
                                      </p:to>
                                    </p:set>
                                    <p:animEffect transition="in" filter="fade">
                                      <p:cBhvr>
                                        <p:cTn id="255" dur="500"/>
                                        <p:tgtEl>
                                          <p:spTgt spid="210"/>
                                        </p:tgtEl>
                                      </p:cBhvr>
                                    </p:animEffect>
                                  </p:childTnLst>
                                </p:cTn>
                              </p:par>
                            </p:childTnLst>
                          </p:cTn>
                        </p:par>
                        <p:par>
                          <p:cTn id="256" fill="hold" nodeType="afterGroup">
                            <p:stCondLst>
                              <p:cond delay="500"/>
                            </p:stCondLst>
                            <p:childTnLst>
                              <p:par>
                                <p:cTn id="257" presetID="1" presetClass="exit" presetSubtype="0" fill="hold" nodeType="afterEffect">
                                  <p:stCondLst>
                                    <p:cond delay="4000"/>
                                  </p:stCondLst>
                                  <p:childTnLst>
                                    <p:set>
                                      <p:cBhvr>
                                        <p:cTn id="258"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53"/>
                  </p:tgtEl>
                </p:cond>
              </p:nextCondLst>
            </p:seq>
            <p:seq concurrent="1" nextAc="seek">
              <p:cTn id="259" restart="whenNotActive" fill="hold" evtFilter="cancelBubble" nodeType="interactiveSeq">
                <p:stCondLst>
                  <p:cond evt="onClick" delay="0">
                    <p:tgtEl>
                      <p:spTgt spid="254"/>
                    </p:tgtEl>
                  </p:cond>
                </p:stCondLst>
                <p:endSync evt="end" delay="0">
                  <p:rtn val="all"/>
                </p:endSync>
                <p:childTnLst>
                  <p:par>
                    <p:cTn id="260" fill="hold" nodeType="clickPar">
                      <p:stCondLst>
                        <p:cond delay="0"/>
                      </p:stCondLst>
                      <p:childTnLst>
                        <p:par>
                          <p:cTn id="261" fill="hold" nodeType="withGroup">
                            <p:stCondLst>
                              <p:cond delay="0"/>
                            </p:stCondLst>
                            <p:childTnLst>
                              <p:par>
                                <p:cTn id="262" presetID="10" presetClass="entr" presetSubtype="0" fill="hold" nodeType="clickEffect">
                                  <p:stCondLst>
                                    <p:cond delay="0"/>
                                  </p:stCondLst>
                                  <p:childTnLst>
                                    <p:set>
                                      <p:cBhvr>
                                        <p:cTn id="263" dur="1" fill="hold">
                                          <p:stCondLst>
                                            <p:cond delay="0"/>
                                          </p:stCondLst>
                                        </p:cTn>
                                        <p:tgtEl>
                                          <p:spTgt spid="210"/>
                                        </p:tgtEl>
                                        <p:attrNameLst>
                                          <p:attrName>style.visibility</p:attrName>
                                        </p:attrNameLst>
                                      </p:cBhvr>
                                      <p:to>
                                        <p:strVal val="visible"/>
                                      </p:to>
                                    </p:set>
                                    <p:animEffect transition="in" filter="fade">
                                      <p:cBhvr>
                                        <p:cTn id="264" dur="500"/>
                                        <p:tgtEl>
                                          <p:spTgt spid="210"/>
                                        </p:tgtEl>
                                      </p:cBhvr>
                                    </p:animEffect>
                                  </p:childTnLst>
                                </p:cTn>
                              </p:par>
                            </p:childTnLst>
                          </p:cTn>
                        </p:par>
                        <p:par>
                          <p:cTn id="265" fill="hold" nodeType="afterGroup">
                            <p:stCondLst>
                              <p:cond delay="500"/>
                            </p:stCondLst>
                            <p:childTnLst>
                              <p:par>
                                <p:cTn id="266" presetID="1" presetClass="exit" presetSubtype="0" fill="hold" nodeType="afterEffect">
                                  <p:stCondLst>
                                    <p:cond delay="4000"/>
                                  </p:stCondLst>
                                  <p:childTnLst>
                                    <p:set>
                                      <p:cBhvr>
                                        <p:cTn id="267"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54"/>
                  </p:tgtEl>
                </p:cond>
              </p:nextCondLst>
            </p:seq>
            <p:seq concurrent="1" nextAc="seek">
              <p:cTn id="268" restart="whenNotActive" fill="hold" evtFilter="cancelBubble" nodeType="interactiveSeq">
                <p:stCondLst>
                  <p:cond evt="onClick" delay="0">
                    <p:tgtEl>
                      <p:spTgt spid="255"/>
                    </p:tgtEl>
                  </p:cond>
                </p:stCondLst>
                <p:endSync evt="end" delay="0">
                  <p:rtn val="all"/>
                </p:endSync>
                <p:childTnLst>
                  <p:par>
                    <p:cTn id="269" fill="hold" nodeType="clickPar">
                      <p:stCondLst>
                        <p:cond delay="0"/>
                      </p:stCondLst>
                      <p:childTnLst>
                        <p:par>
                          <p:cTn id="270" fill="hold" nodeType="withGroup">
                            <p:stCondLst>
                              <p:cond delay="0"/>
                            </p:stCondLst>
                            <p:childTnLst>
                              <p:par>
                                <p:cTn id="271" presetID="10" presetClass="entr" presetSubtype="0" fill="hold" nodeType="clickEffect">
                                  <p:stCondLst>
                                    <p:cond delay="0"/>
                                  </p:stCondLst>
                                  <p:childTnLst>
                                    <p:set>
                                      <p:cBhvr>
                                        <p:cTn id="272" dur="1" fill="hold">
                                          <p:stCondLst>
                                            <p:cond delay="0"/>
                                          </p:stCondLst>
                                        </p:cTn>
                                        <p:tgtEl>
                                          <p:spTgt spid="210"/>
                                        </p:tgtEl>
                                        <p:attrNameLst>
                                          <p:attrName>style.visibility</p:attrName>
                                        </p:attrNameLst>
                                      </p:cBhvr>
                                      <p:to>
                                        <p:strVal val="visible"/>
                                      </p:to>
                                    </p:set>
                                    <p:animEffect transition="in" filter="fade">
                                      <p:cBhvr>
                                        <p:cTn id="273" dur="500"/>
                                        <p:tgtEl>
                                          <p:spTgt spid="210"/>
                                        </p:tgtEl>
                                      </p:cBhvr>
                                    </p:animEffect>
                                  </p:childTnLst>
                                </p:cTn>
                              </p:par>
                            </p:childTnLst>
                          </p:cTn>
                        </p:par>
                        <p:par>
                          <p:cTn id="274" fill="hold" nodeType="afterGroup">
                            <p:stCondLst>
                              <p:cond delay="500"/>
                            </p:stCondLst>
                            <p:childTnLst>
                              <p:par>
                                <p:cTn id="275" presetID="1" presetClass="exit" presetSubtype="0" fill="hold" nodeType="afterEffect">
                                  <p:stCondLst>
                                    <p:cond delay="4000"/>
                                  </p:stCondLst>
                                  <p:childTnLst>
                                    <p:set>
                                      <p:cBhvr>
                                        <p:cTn id="276" dur="1" fill="hold">
                                          <p:stCondLst>
                                            <p:cond delay="0"/>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55"/>
                  </p:tgtEl>
                </p:cond>
              </p:nextCondLst>
            </p:seq>
            <p:seq concurrent="1" nextAc="seek">
              <p:cTn id="277" restart="whenNotActive" fill="hold" evtFilter="cancelBubble" nodeType="interactiveSeq">
                <p:stCondLst>
                  <p:cond evt="onClick" delay="0">
                    <p:tgtEl>
                      <p:spTgt spid="137"/>
                    </p:tgtEl>
                  </p:cond>
                </p:stCondLst>
                <p:endSync evt="end" delay="0">
                  <p:rtn val="all"/>
                </p:endSync>
                <p:childTnLst>
                  <p:par>
                    <p:cTn id="278" fill="hold" nodeType="clickPar">
                      <p:stCondLst>
                        <p:cond delay="0"/>
                      </p:stCondLst>
                      <p:childTnLst>
                        <p:par>
                          <p:cTn id="279" fill="hold" nodeType="withGroup">
                            <p:stCondLst>
                              <p:cond delay="0"/>
                            </p:stCondLst>
                            <p:childTnLst>
                              <p:par>
                                <p:cTn id="280" presetID="1" presetClass="entr" presetSubtype="0" fill="hold" nodeType="clickEffect">
                                  <p:stCondLst>
                                    <p:cond delay="0"/>
                                  </p:stCondLst>
                                  <p:childTnLst>
                                    <p:set>
                                      <p:cBhvr>
                                        <p:cTn id="281" dur="1" fill="hold">
                                          <p:stCondLst>
                                            <p:cond delay="0"/>
                                          </p:stCondLst>
                                        </p:cTn>
                                        <p:tgtEl>
                                          <p:spTgt spid="138"/>
                                        </p:tgtEl>
                                        <p:attrNameLst>
                                          <p:attrName>style.visibility</p:attrName>
                                        </p:attrNameLst>
                                      </p:cBhvr>
                                      <p:to>
                                        <p:strVal val="visible"/>
                                      </p:to>
                                    </p:set>
                                  </p:childTnLst>
                                </p:cTn>
                              </p:par>
                            </p:childTnLst>
                          </p:cTn>
                        </p:par>
                        <p:par>
                          <p:cTn id="282" fill="hold" nodeType="afterGroup">
                            <p:stCondLst>
                              <p:cond delay="0"/>
                            </p:stCondLst>
                            <p:childTnLst>
                              <p:par>
                                <p:cTn id="283" presetID="1" presetClass="entr" presetSubtype="0" fill="hold" nodeType="afterEffect">
                                  <p:stCondLst>
                                    <p:cond delay="0"/>
                                  </p:stCondLst>
                                  <p:childTnLst>
                                    <p:set>
                                      <p:cBhvr>
                                        <p:cTn id="284" dur="1" fill="hold">
                                          <p:stCondLst>
                                            <p:cond delay="0"/>
                                          </p:stCondLst>
                                        </p:cTn>
                                        <p:tgtEl>
                                          <p:spTgt spid="139"/>
                                        </p:tgtEl>
                                        <p:attrNameLst>
                                          <p:attrName>style.visibility</p:attrName>
                                        </p:attrNameLst>
                                      </p:cBhvr>
                                      <p:to>
                                        <p:strVal val="visible"/>
                                      </p:to>
                                    </p:set>
                                  </p:childTnLst>
                                </p:cTn>
                              </p:par>
                            </p:childTnLst>
                          </p:cTn>
                        </p:par>
                        <p:par>
                          <p:cTn id="285" fill="hold" nodeType="afterGroup">
                            <p:stCondLst>
                              <p:cond delay="0"/>
                            </p:stCondLst>
                            <p:childTnLst>
                              <p:par>
                                <p:cTn id="286" presetID="1" presetClass="entr" presetSubtype="0" fill="hold" nodeType="afterEffect">
                                  <p:stCondLst>
                                    <p:cond delay="1000"/>
                                  </p:stCondLst>
                                  <p:childTnLst>
                                    <p:set>
                                      <p:cBhvr>
                                        <p:cTn id="287" dur="1" fill="hold">
                                          <p:stCondLst>
                                            <p:cond delay="0"/>
                                          </p:stCondLst>
                                        </p:cTn>
                                        <p:tgtEl>
                                          <p:spTgt spid="140"/>
                                        </p:tgtEl>
                                        <p:attrNameLst>
                                          <p:attrName>style.visibility</p:attrName>
                                        </p:attrNameLst>
                                      </p:cBhvr>
                                      <p:to>
                                        <p:strVal val="visible"/>
                                      </p:to>
                                    </p:set>
                                  </p:childTnLst>
                                </p:cTn>
                              </p:par>
                            </p:childTnLst>
                          </p:cTn>
                        </p:par>
                        <p:par>
                          <p:cTn id="288" fill="hold" nodeType="afterGroup">
                            <p:stCondLst>
                              <p:cond delay="1000"/>
                            </p:stCondLst>
                            <p:childTnLst>
                              <p:par>
                                <p:cTn id="289" presetID="1" presetClass="entr" presetSubtype="0" fill="hold" nodeType="afterEffect">
                                  <p:stCondLst>
                                    <p:cond delay="1000"/>
                                  </p:stCondLst>
                                  <p:childTnLst>
                                    <p:set>
                                      <p:cBhvr>
                                        <p:cTn id="290" dur="1" fill="hold">
                                          <p:stCondLst>
                                            <p:cond delay="0"/>
                                          </p:stCondLst>
                                        </p:cTn>
                                        <p:tgtEl>
                                          <p:spTgt spid="141"/>
                                        </p:tgtEl>
                                        <p:attrNameLst>
                                          <p:attrName>style.visibility</p:attrName>
                                        </p:attrNameLst>
                                      </p:cBhvr>
                                      <p:to>
                                        <p:strVal val="visible"/>
                                      </p:to>
                                    </p:set>
                                  </p:childTnLst>
                                </p:cTn>
                              </p:par>
                            </p:childTnLst>
                          </p:cTn>
                        </p:par>
                        <p:par>
                          <p:cTn id="291" fill="hold" nodeType="afterGroup">
                            <p:stCondLst>
                              <p:cond delay="2000"/>
                            </p:stCondLst>
                            <p:childTnLst>
                              <p:par>
                                <p:cTn id="292" presetID="1" presetClass="entr" presetSubtype="0" fill="hold" nodeType="afterEffect">
                                  <p:stCondLst>
                                    <p:cond delay="1000"/>
                                  </p:stCondLst>
                                  <p:childTnLst>
                                    <p:set>
                                      <p:cBhvr>
                                        <p:cTn id="293" dur="1" fill="hold">
                                          <p:stCondLst>
                                            <p:cond delay="0"/>
                                          </p:stCondLst>
                                        </p:cTn>
                                        <p:tgtEl>
                                          <p:spTgt spid="142"/>
                                        </p:tgtEl>
                                        <p:attrNameLst>
                                          <p:attrName>style.visibility</p:attrName>
                                        </p:attrNameLst>
                                      </p:cBhvr>
                                      <p:to>
                                        <p:strVal val="visible"/>
                                      </p:to>
                                    </p:set>
                                  </p:childTnLst>
                                </p:cTn>
                              </p:par>
                            </p:childTnLst>
                          </p:cTn>
                        </p:par>
                        <p:par>
                          <p:cTn id="294" fill="hold" nodeType="afterGroup">
                            <p:stCondLst>
                              <p:cond delay="3000"/>
                            </p:stCondLst>
                            <p:childTnLst>
                              <p:par>
                                <p:cTn id="295" presetID="1" presetClass="entr" presetSubtype="0" fill="hold" nodeType="afterEffect">
                                  <p:stCondLst>
                                    <p:cond delay="1000"/>
                                  </p:stCondLst>
                                  <p:childTnLst>
                                    <p:set>
                                      <p:cBhvr>
                                        <p:cTn id="296" dur="1" fill="hold">
                                          <p:stCondLst>
                                            <p:cond delay="0"/>
                                          </p:stCondLst>
                                        </p:cTn>
                                        <p:tgtEl>
                                          <p:spTgt spid="143"/>
                                        </p:tgtEl>
                                        <p:attrNameLst>
                                          <p:attrName>style.visibility</p:attrName>
                                        </p:attrNameLst>
                                      </p:cBhvr>
                                      <p:to>
                                        <p:strVal val="visible"/>
                                      </p:to>
                                    </p:set>
                                  </p:childTnLst>
                                </p:cTn>
                              </p:par>
                            </p:childTnLst>
                          </p:cTn>
                        </p:par>
                        <p:par>
                          <p:cTn id="297" fill="hold" nodeType="afterGroup">
                            <p:stCondLst>
                              <p:cond delay="4000"/>
                            </p:stCondLst>
                            <p:childTnLst>
                              <p:par>
                                <p:cTn id="298" presetID="1" presetClass="entr" presetSubtype="0" fill="hold" nodeType="afterEffect">
                                  <p:stCondLst>
                                    <p:cond delay="1000"/>
                                  </p:stCondLst>
                                  <p:childTnLst>
                                    <p:set>
                                      <p:cBhvr>
                                        <p:cTn id="299" dur="1" fill="hold">
                                          <p:stCondLst>
                                            <p:cond delay="0"/>
                                          </p:stCondLst>
                                        </p:cTn>
                                        <p:tgtEl>
                                          <p:spTgt spid="144"/>
                                        </p:tgtEl>
                                        <p:attrNameLst>
                                          <p:attrName>style.visibility</p:attrName>
                                        </p:attrNameLst>
                                      </p:cBhvr>
                                      <p:to>
                                        <p:strVal val="visible"/>
                                      </p:to>
                                    </p:set>
                                  </p:childTnLst>
                                </p:cTn>
                              </p:par>
                            </p:childTnLst>
                          </p:cTn>
                        </p:par>
                        <p:par>
                          <p:cTn id="300" fill="hold" nodeType="afterGroup">
                            <p:stCondLst>
                              <p:cond delay="5000"/>
                            </p:stCondLst>
                            <p:childTnLst>
                              <p:par>
                                <p:cTn id="301" presetID="1" presetClass="entr" presetSubtype="0" fill="hold" nodeType="afterEffect">
                                  <p:stCondLst>
                                    <p:cond delay="1000"/>
                                  </p:stCondLst>
                                  <p:childTnLst>
                                    <p:set>
                                      <p:cBhvr>
                                        <p:cTn id="302" dur="1" fill="hold">
                                          <p:stCondLst>
                                            <p:cond delay="0"/>
                                          </p:stCondLst>
                                        </p:cTn>
                                        <p:tgtEl>
                                          <p:spTgt spid="145"/>
                                        </p:tgtEl>
                                        <p:attrNameLst>
                                          <p:attrName>style.visibility</p:attrName>
                                        </p:attrNameLst>
                                      </p:cBhvr>
                                      <p:to>
                                        <p:strVal val="visible"/>
                                      </p:to>
                                    </p:set>
                                  </p:childTnLst>
                                </p:cTn>
                              </p:par>
                            </p:childTnLst>
                          </p:cTn>
                        </p:par>
                        <p:par>
                          <p:cTn id="303" fill="hold" nodeType="afterGroup">
                            <p:stCondLst>
                              <p:cond delay="6000"/>
                            </p:stCondLst>
                            <p:childTnLst>
                              <p:par>
                                <p:cTn id="304" presetID="1" presetClass="entr" presetSubtype="0" fill="hold" nodeType="afterEffect">
                                  <p:stCondLst>
                                    <p:cond delay="1000"/>
                                  </p:stCondLst>
                                  <p:childTnLst>
                                    <p:set>
                                      <p:cBhvr>
                                        <p:cTn id="305" dur="1" fill="hold">
                                          <p:stCondLst>
                                            <p:cond delay="0"/>
                                          </p:stCondLst>
                                        </p:cTn>
                                        <p:tgtEl>
                                          <p:spTgt spid="146"/>
                                        </p:tgtEl>
                                        <p:attrNameLst>
                                          <p:attrName>style.visibility</p:attrName>
                                        </p:attrNameLst>
                                      </p:cBhvr>
                                      <p:to>
                                        <p:strVal val="visible"/>
                                      </p:to>
                                    </p:set>
                                  </p:childTnLst>
                                </p:cTn>
                              </p:par>
                            </p:childTnLst>
                          </p:cTn>
                        </p:par>
                        <p:par>
                          <p:cTn id="306" fill="hold" nodeType="afterGroup">
                            <p:stCondLst>
                              <p:cond delay="7000"/>
                            </p:stCondLst>
                            <p:childTnLst>
                              <p:par>
                                <p:cTn id="307" presetID="1" presetClass="entr" presetSubtype="0" fill="hold" nodeType="afterEffect">
                                  <p:stCondLst>
                                    <p:cond delay="1000"/>
                                  </p:stCondLst>
                                  <p:childTnLst>
                                    <p:set>
                                      <p:cBhvr>
                                        <p:cTn id="308" dur="1" fill="hold">
                                          <p:stCondLst>
                                            <p:cond delay="0"/>
                                          </p:stCondLst>
                                        </p:cTn>
                                        <p:tgtEl>
                                          <p:spTgt spid="147"/>
                                        </p:tgtEl>
                                        <p:attrNameLst>
                                          <p:attrName>style.visibility</p:attrName>
                                        </p:attrNameLst>
                                      </p:cBhvr>
                                      <p:to>
                                        <p:strVal val="visible"/>
                                      </p:to>
                                    </p:set>
                                  </p:childTnLst>
                                </p:cTn>
                              </p:par>
                            </p:childTnLst>
                          </p:cTn>
                        </p:par>
                        <p:par>
                          <p:cTn id="309" fill="hold" nodeType="afterGroup">
                            <p:stCondLst>
                              <p:cond delay="8000"/>
                            </p:stCondLst>
                            <p:childTnLst>
                              <p:par>
                                <p:cTn id="310" presetID="1" presetClass="entr" presetSubtype="0" fill="hold" nodeType="afterEffect">
                                  <p:stCondLst>
                                    <p:cond delay="1000"/>
                                  </p:stCondLst>
                                  <p:childTnLst>
                                    <p:set>
                                      <p:cBhvr>
                                        <p:cTn id="311" dur="1" fill="hold">
                                          <p:stCondLst>
                                            <p:cond delay="0"/>
                                          </p:stCondLst>
                                        </p:cTn>
                                        <p:tgtEl>
                                          <p:spTgt spid="148"/>
                                        </p:tgtEl>
                                        <p:attrNameLst>
                                          <p:attrName>style.visibility</p:attrName>
                                        </p:attrNameLst>
                                      </p:cBhvr>
                                      <p:to>
                                        <p:strVal val="visible"/>
                                      </p:to>
                                    </p:set>
                                  </p:childTnLst>
                                </p:cTn>
                              </p:par>
                            </p:childTnLst>
                          </p:cTn>
                        </p:par>
                        <p:par>
                          <p:cTn id="312" fill="hold" nodeType="afterGroup">
                            <p:stCondLst>
                              <p:cond delay="9000"/>
                            </p:stCondLst>
                            <p:childTnLst>
                              <p:par>
                                <p:cTn id="313" presetID="1" presetClass="entr" presetSubtype="0" fill="hold" nodeType="afterEffect">
                                  <p:stCondLst>
                                    <p:cond delay="1000"/>
                                  </p:stCondLst>
                                  <p:childTnLst>
                                    <p:set>
                                      <p:cBhvr>
                                        <p:cTn id="314" dur="1" fill="hold">
                                          <p:stCondLst>
                                            <p:cond delay="0"/>
                                          </p:stCondLst>
                                        </p:cTn>
                                        <p:tgtEl>
                                          <p:spTgt spid="149"/>
                                        </p:tgtEl>
                                        <p:attrNameLst>
                                          <p:attrName>style.visibility</p:attrName>
                                        </p:attrNameLst>
                                      </p:cBhvr>
                                      <p:to>
                                        <p:strVal val="visible"/>
                                      </p:to>
                                    </p:set>
                                  </p:childTnLst>
                                </p:cTn>
                              </p:par>
                            </p:childTnLst>
                          </p:cTn>
                        </p:par>
                        <p:par>
                          <p:cTn id="315" fill="hold" nodeType="afterGroup">
                            <p:stCondLst>
                              <p:cond delay="10000"/>
                            </p:stCondLst>
                            <p:childTnLst>
                              <p:par>
                                <p:cTn id="316" presetID="1" presetClass="entr" presetSubtype="0" fill="hold" nodeType="afterEffect">
                                  <p:stCondLst>
                                    <p:cond delay="1000"/>
                                  </p:stCondLst>
                                  <p:childTnLst>
                                    <p:set>
                                      <p:cBhvr>
                                        <p:cTn id="317" dur="1" fill="hold">
                                          <p:stCondLst>
                                            <p:cond delay="0"/>
                                          </p:stCondLst>
                                        </p:cTn>
                                        <p:tgtEl>
                                          <p:spTgt spid="150"/>
                                        </p:tgtEl>
                                        <p:attrNameLst>
                                          <p:attrName>style.visibility</p:attrName>
                                        </p:attrNameLst>
                                      </p:cBhvr>
                                      <p:to>
                                        <p:strVal val="visible"/>
                                      </p:to>
                                    </p:set>
                                  </p:childTnLst>
                                </p:cTn>
                              </p:par>
                            </p:childTnLst>
                          </p:cTn>
                        </p:par>
                        <p:par>
                          <p:cTn id="318" fill="hold" nodeType="afterGroup">
                            <p:stCondLst>
                              <p:cond delay="11000"/>
                            </p:stCondLst>
                            <p:childTnLst>
                              <p:par>
                                <p:cTn id="319" presetID="1" presetClass="entr" presetSubtype="0" fill="hold" nodeType="afterEffect">
                                  <p:stCondLst>
                                    <p:cond delay="1000"/>
                                  </p:stCondLst>
                                  <p:childTnLst>
                                    <p:set>
                                      <p:cBhvr>
                                        <p:cTn id="320" dur="1" fill="hold">
                                          <p:stCondLst>
                                            <p:cond delay="0"/>
                                          </p:stCondLst>
                                        </p:cTn>
                                        <p:tgtEl>
                                          <p:spTgt spid="151"/>
                                        </p:tgtEl>
                                        <p:attrNameLst>
                                          <p:attrName>style.visibility</p:attrName>
                                        </p:attrNameLst>
                                      </p:cBhvr>
                                      <p:to>
                                        <p:strVal val="visible"/>
                                      </p:to>
                                    </p:set>
                                  </p:childTnLst>
                                </p:cTn>
                              </p:par>
                            </p:childTnLst>
                          </p:cTn>
                        </p:par>
                        <p:par>
                          <p:cTn id="321" fill="hold" nodeType="afterGroup">
                            <p:stCondLst>
                              <p:cond delay="12000"/>
                            </p:stCondLst>
                            <p:childTnLst>
                              <p:par>
                                <p:cTn id="322" presetID="1" presetClass="entr" presetSubtype="0" fill="hold" nodeType="afterEffect">
                                  <p:stCondLst>
                                    <p:cond delay="1000"/>
                                  </p:stCondLst>
                                  <p:childTnLst>
                                    <p:set>
                                      <p:cBhvr>
                                        <p:cTn id="323" dur="1" fill="hold">
                                          <p:stCondLst>
                                            <p:cond delay="0"/>
                                          </p:stCondLst>
                                        </p:cTn>
                                        <p:tgtEl>
                                          <p:spTgt spid="152"/>
                                        </p:tgtEl>
                                        <p:attrNameLst>
                                          <p:attrName>style.visibility</p:attrName>
                                        </p:attrNameLst>
                                      </p:cBhvr>
                                      <p:to>
                                        <p:strVal val="visible"/>
                                      </p:to>
                                    </p:set>
                                  </p:childTnLst>
                                </p:cTn>
                              </p:par>
                            </p:childTnLst>
                          </p:cTn>
                        </p:par>
                        <p:par>
                          <p:cTn id="324" fill="hold" nodeType="afterGroup">
                            <p:stCondLst>
                              <p:cond delay="13000"/>
                            </p:stCondLst>
                            <p:childTnLst>
                              <p:par>
                                <p:cTn id="325" presetID="1" presetClass="entr" presetSubtype="0" fill="hold" nodeType="afterEffect">
                                  <p:stCondLst>
                                    <p:cond delay="1000"/>
                                  </p:stCondLst>
                                  <p:childTnLst>
                                    <p:set>
                                      <p:cBhvr>
                                        <p:cTn id="326" dur="1" fill="hold">
                                          <p:stCondLst>
                                            <p:cond delay="0"/>
                                          </p:stCondLst>
                                        </p:cTn>
                                        <p:tgtEl>
                                          <p:spTgt spid="153"/>
                                        </p:tgtEl>
                                        <p:attrNameLst>
                                          <p:attrName>style.visibility</p:attrName>
                                        </p:attrNameLst>
                                      </p:cBhvr>
                                      <p:to>
                                        <p:strVal val="visible"/>
                                      </p:to>
                                    </p:set>
                                  </p:childTnLst>
                                </p:cTn>
                              </p:par>
                            </p:childTnLst>
                          </p:cTn>
                        </p:par>
                        <p:par>
                          <p:cTn id="327" fill="hold" nodeType="afterGroup">
                            <p:stCondLst>
                              <p:cond delay="14000"/>
                            </p:stCondLst>
                            <p:childTnLst>
                              <p:par>
                                <p:cTn id="328" presetID="1" presetClass="entr" presetSubtype="0" fill="hold" nodeType="afterEffect">
                                  <p:stCondLst>
                                    <p:cond delay="1000"/>
                                  </p:stCondLst>
                                  <p:childTnLst>
                                    <p:set>
                                      <p:cBhvr>
                                        <p:cTn id="329" dur="1" fill="hold">
                                          <p:stCondLst>
                                            <p:cond delay="0"/>
                                          </p:stCondLst>
                                        </p:cTn>
                                        <p:tgtEl>
                                          <p:spTgt spid="154"/>
                                        </p:tgtEl>
                                        <p:attrNameLst>
                                          <p:attrName>style.visibility</p:attrName>
                                        </p:attrNameLst>
                                      </p:cBhvr>
                                      <p:to>
                                        <p:strVal val="visible"/>
                                      </p:to>
                                    </p:set>
                                  </p:childTnLst>
                                </p:cTn>
                              </p:par>
                            </p:childTnLst>
                          </p:cTn>
                        </p:par>
                        <p:par>
                          <p:cTn id="330" fill="hold" nodeType="afterGroup">
                            <p:stCondLst>
                              <p:cond delay="15000"/>
                            </p:stCondLst>
                            <p:childTnLst>
                              <p:par>
                                <p:cTn id="331" presetID="1" presetClass="entr" presetSubtype="0" fill="hold" nodeType="afterEffect">
                                  <p:stCondLst>
                                    <p:cond delay="1000"/>
                                  </p:stCondLst>
                                  <p:childTnLst>
                                    <p:set>
                                      <p:cBhvr>
                                        <p:cTn id="332" dur="1" fill="hold">
                                          <p:stCondLst>
                                            <p:cond delay="0"/>
                                          </p:stCondLst>
                                        </p:cTn>
                                        <p:tgtEl>
                                          <p:spTgt spid="155"/>
                                        </p:tgtEl>
                                        <p:attrNameLst>
                                          <p:attrName>style.visibility</p:attrName>
                                        </p:attrNameLst>
                                      </p:cBhvr>
                                      <p:to>
                                        <p:strVal val="visible"/>
                                      </p:to>
                                    </p:set>
                                  </p:childTnLst>
                                </p:cTn>
                              </p:par>
                            </p:childTnLst>
                          </p:cTn>
                        </p:par>
                        <p:par>
                          <p:cTn id="333" fill="hold" nodeType="afterGroup">
                            <p:stCondLst>
                              <p:cond delay="16000"/>
                            </p:stCondLst>
                            <p:childTnLst>
                              <p:par>
                                <p:cTn id="334" presetID="1" presetClass="entr" presetSubtype="0" fill="hold" nodeType="afterEffect">
                                  <p:stCondLst>
                                    <p:cond delay="1000"/>
                                  </p:stCondLst>
                                  <p:childTnLst>
                                    <p:set>
                                      <p:cBhvr>
                                        <p:cTn id="335" dur="1" fill="hold">
                                          <p:stCondLst>
                                            <p:cond delay="0"/>
                                          </p:stCondLst>
                                        </p:cTn>
                                        <p:tgtEl>
                                          <p:spTgt spid="156"/>
                                        </p:tgtEl>
                                        <p:attrNameLst>
                                          <p:attrName>style.visibility</p:attrName>
                                        </p:attrNameLst>
                                      </p:cBhvr>
                                      <p:to>
                                        <p:strVal val="visible"/>
                                      </p:to>
                                    </p:set>
                                  </p:childTnLst>
                                </p:cTn>
                              </p:par>
                            </p:childTnLst>
                          </p:cTn>
                        </p:par>
                        <p:par>
                          <p:cTn id="336" fill="hold" nodeType="afterGroup">
                            <p:stCondLst>
                              <p:cond delay="17000"/>
                            </p:stCondLst>
                            <p:childTnLst>
                              <p:par>
                                <p:cTn id="337" presetID="1" presetClass="entr" presetSubtype="0" fill="hold" nodeType="afterEffect">
                                  <p:stCondLst>
                                    <p:cond delay="1000"/>
                                  </p:stCondLst>
                                  <p:childTnLst>
                                    <p:set>
                                      <p:cBhvr>
                                        <p:cTn id="338" dur="1" fill="hold">
                                          <p:stCondLst>
                                            <p:cond delay="0"/>
                                          </p:stCondLst>
                                        </p:cTn>
                                        <p:tgtEl>
                                          <p:spTgt spid="157"/>
                                        </p:tgtEl>
                                        <p:attrNameLst>
                                          <p:attrName>style.visibility</p:attrName>
                                        </p:attrNameLst>
                                      </p:cBhvr>
                                      <p:to>
                                        <p:strVal val="visible"/>
                                      </p:to>
                                    </p:set>
                                  </p:childTnLst>
                                </p:cTn>
                              </p:par>
                            </p:childTnLst>
                          </p:cTn>
                        </p:par>
                        <p:par>
                          <p:cTn id="339" fill="hold" nodeType="afterGroup">
                            <p:stCondLst>
                              <p:cond delay="18000"/>
                            </p:stCondLst>
                            <p:childTnLst>
                              <p:par>
                                <p:cTn id="340" presetID="1" presetClass="entr" presetSubtype="0" fill="hold" nodeType="afterEffect">
                                  <p:stCondLst>
                                    <p:cond delay="1000"/>
                                  </p:stCondLst>
                                  <p:childTnLst>
                                    <p:set>
                                      <p:cBhvr>
                                        <p:cTn id="341" dur="1" fill="hold">
                                          <p:stCondLst>
                                            <p:cond delay="0"/>
                                          </p:stCondLst>
                                        </p:cTn>
                                        <p:tgtEl>
                                          <p:spTgt spid="158"/>
                                        </p:tgtEl>
                                        <p:attrNameLst>
                                          <p:attrName>style.visibility</p:attrName>
                                        </p:attrNameLst>
                                      </p:cBhvr>
                                      <p:to>
                                        <p:strVal val="visible"/>
                                      </p:to>
                                    </p:set>
                                  </p:childTnLst>
                                </p:cTn>
                              </p:par>
                            </p:childTnLst>
                          </p:cTn>
                        </p:par>
                        <p:par>
                          <p:cTn id="342" fill="hold" nodeType="afterGroup">
                            <p:stCondLst>
                              <p:cond delay="19000"/>
                            </p:stCondLst>
                            <p:childTnLst>
                              <p:par>
                                <p:cTn id="343" presetID="1" presetClass="entr" presetSubtype="0" fill="hold" nodeType="afterEffect">
                                  <p:stCondLst>
                                    <p:cond delay="1000"/>
                                  </p:stCondLst>
                                  <p:childTnLst>
                                    <p:set>
                                      <p:cBhvr>
                                        <p:cTn id="344" dur="1" fill="hold">
                                          <p:stCondLst>
                                            <p:cond delay="0"/>
                                          </p:stCondLst>
                                        </p:cTn>
                                        <p:tgtEl>
                                          <p:spTgt spid="159"/>
                                        </p:tgtEl>
                                        <p:attrNameLst>
                                          <p:attrName>style.visibility</p:attrName>
                                        </p:attrNameLst>
                                      </p:cBhvr>
                                      <p:to>
                                        <p:strVal val="visible"/>
                                      </p:to>
                                    </p:set>
                                  </p:childTnLst>
                                </p:cTn>
                              </p:par>
                            </p:childTnLst>
                          </p:cTn>
                        </p:par>
                        <p:par>
                          <p:cTn id="345" fill="hold" nodeType="afterGroup">
                            <p:stCondLst>
                              <p:cond delay="20000"/>
                            </p:stCondLst>
                            <p:childTnLst>
                              <p:par>
                                <p:cTn id="346" presetID="1" presetClass="entr" presetSubtype="0" fill="hold" nodeType="afterEffect">
                                  <p:stCondLst>
                                    <p:cond delay="1000"/>
                                  </p:stCondLst>
                                  <p:childTnLst>
                                    <p:set>
                                      <p:cBhvr>
                                        <p:cTn id="347" dur="1" fill="hold">
                                          <p:stCondLst>
                                            <p:cond delay="0"/>
                                          </p:stCondLst>
                                        </p:cTn>
                                        <p:tgtEl>
                                          <p:spTgt spid="160"/>
                                        </p:tgtEl>
                                        <p:attrNameLst>
                                          <p:attrName>style.visibility</p:attrName>
                                        </p:attrNameLst>
                                      </p:cBhvr>
                                      <p:to>
                                        <p:strVal val="visible"/>
                                      </p:to>
                                    </p:set>
                                  </p:childTnLst>
                                </p:cTn>
                              </p:par>
                            </p:childTnLst>
                          </p:cTn>
                        </p:par>
                        <p:par>
                          <p:cTn id="348" fill="hold" nodeType="afterGroup">
                            <p:stCondLst>
                              <p:cond delay="21000"/>
                            </p:stCondLst>
                            <p:childTnLst>
                              <p:par>
                                <p:cTn id="349" presetID="1" presetClass="entr" presetSubtype="0" fill="hold" nodeType="afterEffect">
                                  <p:stCondLst>
                                    <p:cond delay="1000"/>
                                  </p:stCondLst>
                                  <p:childTnLst>
                                    <p:set>
                                      <p:cBhvr>
                                        <p:cTn id="350" dur="1" fill="hold">
                                          <p:stCondLst>
                                            <p:cond delay="0"/>
                                          </p:stCondLst>
                                        </p:cTn>
                                        <p:tgtEl>
                                          <p:spTgt spid="161"/>
                                        </p:tgtEl>
                                        <p:attrNameLst>
                                          <p:attrName>style.visibility</p:attrName>
                                        </p:attrNameLst>
                                      </p:cBhvr>
                                      <p:to>
                                        <p:strVal val="visible"/>
                                      </p:to>
                                    </p:set>
                                  </p:childTnLst>
                                </p:cTn>
                              </p:par>
                            </p:childTnLst>
                          </p:cTn>
                        </p:par>
                        <p:par>
                          <p:cTn id="351" fill="hold" nodeType="afterGroup">
                            <p:stCondLst>
                              <p:cond delay="22000"/>
                            </p:stCondLst>
                            <p:childTnLst>
                              <p:par>
                                <p:cTn id="352" presetID="1" presetClass="entr" presetSubtype="0" fill="hold" nodeType="afterEffect">
                                  <p:stCondLst>
                                    <p:cond delay="1000"/>
                                  </p:stCondLst>
                                  <p:childTnLst>
                                    <p:set>
                                      <p:cBhvr>
                                        <p:cTn id="353" dur="1" fill="hold">
                                          <p:stCondLst>
                                            <p:cond delay="0"/>
                                          </p:stCondLst>
                                        </p:cTn>
                                        <p:tgtEl>
                                          <p:spTgt spid="162"/>
                                        </p:tgtEl>
                                        <p:attrNameLst>
                                          <p:attrName>style.visibility</p:attrName>
                                        </p:attrNameLst>
                                      </p:cBhvr>
                                      <p:to>
                                        <p:strVal val="visible"/>
                                      </p:to>
                                    </p:set>
                                  </p:childTnLst>
                                </p:cTn>
                              </p:par>
                            </p:childTnLst>
                          </p:cTn>
                        </p:par>
                        <p:par>
                          <p:cTn id="354" fill="hold" nodeType="afterGroup">
                            <p:stCondLst>
                              <p:cond delay="23000"/>
                            </p:stCondLst>
                            <p:childTnLst>
                              <p:par>
                                <p:cTn id="355" presetID="1" presetClass="entr" presetSubtype="0" fill="hold" nodeType="afterEffect">
                                  <p:stCondLst>
                                    <p:cond delay="1000"/>
                                  </p:stCondLst>
                                  <p:childTnLst>
                                    <p:set>
                                      <p:cBhvr>
                                        <p:cTn id="356" dur="1" fill="hold">
                                          <p:stCondLst>
                                            <p:cond delay="0"/>
                                          </p:stCondLst>
                                        </p:cTn>
                                        <p:tgtEl>
                                          <p:spTgt spid="163"/>
                                        </p:tgtEl>
                                        <p:attrNameLst>
                                          <p:attrName>style.visibility</p:attrName>
                                        </p:attrNameLst>
                                      </p:cBhvr>
                                      <p:to>
                                        <p:strVal val="visible"/>
                                      </p:to>
                                    </p:set>
                                  </p:childTnLst>
                                </p:cTn>
                              </p:par>
                            </p:childTnLst>
                          </p:cTn>
                        </p:par>
                        <p:par>
                          <p:cTn id="357" fill="hold" nodeType="afterGroup">
                            <p:stCondLst>
                              <p:cond delay="24000"/>
                            </p:stCondLst>
                            <p:childTnLst>
                              <p:par>
                                <p:cTn id="358" presetID="1" presetClass="entr" presetSubtype="0" fill="hold" nodeType="afterEffect">
                                  <p:stCondLst>
                                    <p:cond delay="1000"/>
                                  </p:stCondLst>
                                  <p:childTnLst>
                                    <p:set>
                                      <p:cBhvr>
                                        <p:cTn id="359" dur="1" fill="hold">
                                          <p:stCondLst>
                                            <p:cond delay="0"/>
                                          </p:stCondLst>
                                        </p:cTn>
                                        <p:tgtEl>
                                          <p:spTgt spid="164"/>
                                        </p:tgtEl>
                                        <p:attrNameLst>
                                          <p:attrName>style.visibility</p:attrName>
                                        </p:attrNameLst>
                                      </p:cBhvr>
                                      <p:to>
                                        <p:strVal val="visible"/>
                                      </p:to>
                                    </p:set>
                                  </p:childTnLst>
                                </p:cTn>
                              </p:par>
                            </p:childTnLst>
                          </p:cTn>
                        </p:par>
                        <p:par>
                          <p:cTn id="360" fill="hold" nodeType="afterGroup">
                            <p:stCondLst>
                              <p:cond delay="25000"/>
                            </p:stCondLst>
                            <p:childTnLst>
                              <p:par>
                                <p:cTn id="361" presetID="1" presetClass="entr" presetSubtype="0" fill="hold" nodeType="afterEffect">
                                  <p:stCondLst>
                                    <p:cond delay="1000"/>
                                  </p:stCondLst>
                                  <p:childTnLst>
                                    <p:set>
                                      <p:cBhvr>
                                        <p:cTn id="362" dur="1" fill="hold">
                                          <p:stCondLst>
                                            <p:cond delay="0"/>
                                          </p:stCondLst>
                                        </p:cTn>
                                        <p:tgtEl>
                                          <p:spTgt spid="165"/>
                                        </p:tgtEl>
                                        <p:attrNameLst>
                                          <p:attrName>style.visibility</p:attrName>
                                        </p:attrNameLst>
                                      </p:cBhvr>
                                      <p:to>
                                        <p:strVal val="visible"/>
                                      </p:to>
                                    </p:set>
                                  </p:childTnLst>
                                </p:cTn>
                              </p:par>
                            </p:childTnLst>
                          </p:cTn>
                        </p:par>
                        <p:par>
                          <p:cTn id="363" fill="hold" nodeType="afterGroup">
                            <p:stCondLst>
                              <p:cond delay="26000"/>
                            </p:stCondLst>
                            <p:childTnLst>
                              <p:par>
                                <p:cTn id="364" presetID="1" presetClass="entr" presetSubtype="0" fill="hold" nodeType="afterEffect">
                                  <p:stCondLst>
                                    <p:cond delay="1000"/>
                                  </p:stCondLst>
                                  <p:childTnLst>
                                    <p:set>
                                      <p:cBhvr>
                                        <p:cTn id="365" dur="1" fill="hold">
                                          <p:stCondLst>
                                            <p:cond delay="0"/>
                                          </p:stCondLst>
                                        </p:cTn>
                                        <p:tgtEl>
                                          <p:spTgt spid="166"/>
                                        </p:tgtEl>
                                        <p:attrNameLst>
                                          <p:attrName>style.visibility</p:attrName>
                                        </p:attrNameLst>
                                      </p:cBhvr>
                                      <p:to>
                                        <p:strVal val="visible"/>
                                      </p:to>
                                    </p:set>
                                  </p:childTnLst>
                                </p:cTn>
                              </p:par>
                            </p:childTnLst>
                          </p:cTn>
                        </p:par>
                        <p:par>
                          <p:cTn id="366" fill="hold" nodeType="afterGroup">
                            <p:stCondLst>
                              <p:cond delay="27000"/>
                            </p:stCondLst>
                            <p:childTnLst>
                              <p:par>
                                <p:cTn id="367" presetID="1" presetClass="entr" presetSubtype="0" fill="hold" nodeType="afterEffect">
                                  <p:stCondLst>
                                    <p:cond delay="1000"/>
                                  </p:stCondLst>
                                  <p:childTnLst>
                                    <p:set>
                                      <p:cBhvr>
                                        <p:cTn id="368" dur="1" fill="hold">
                                          <p:stCondLst>
                                            <p:cond delay="0"/>
                                          </p:stCondLst>
                                        </p:cTn>
                                        <p:tgtEl>
                                          <p:spTgt spid="167"/>
                                        </p:tgtEl>
                                        <p:attrNameLst>
                                          <p:attrName>style.visibility</p:attrName>
                                        </p:attrNameLst>
                                      </p:cBhvr>
                                      <p:to>
                                        <p:strVal val="visible"/>
                                      </p:to>
                                    </p:set>
                                  </p:childTnLst>
                                </p:cTn>
                              </p:par>
                            </p:childTnLst>
                          </p:cTn>
                        </p:par>
                        <p:par>
                          <p:cTn id="369" fill="hold" nodeType="afterGroup">
                            <p:stCondLst>
                              <p:cond delay="28000"/>
                            </p:stCondLst>
                            <p:childTnLst>
                              <p:par>
                                <p:cTn id="370" presetID="1" presetClass="entr" presetSubtype="0" fill="hold" nodeType="afterEffect">
                                  <p:stCondLst>
                                    <p:cond delay="1000"/>
                                  </p:stCondLst>
                                  <p:childTnLst>
                                    <p:set>
                                      <p:cBhvr>
                                        <p:cTn id="371" dur="1" fill="hold">
                                          <p:stCondLst>
                                            <p:cond delay="0"/>
                                          </p:stCondLst>
                                        </p:cTn>
                                        <p:tgtEl>
                                          <p:spTgt spid="168"/>
                                        </p:tgtEl>
                                        <p:attrNameLst>
                                          <p:attrName>style.visibility</p:attrName>
                                        </p:attrNameLst>
                                      </p:cBhvr>
                                      <p:to>
                                        <p:strVal val="visible"/>
                                      </p:to>
                                    </p:set>
                                  </p:childTnLst>
                                </p:cTn>
                              </p:par>
                            </p:childTnLst>
                          </p:cTn>
                        </p:par>
                        <p:par>
                          <p:cTn id="372" fill="hold" nodeType="afterGroup">
                            <p:stCondLst>
                              <p:cond delay="29000"/>
                            </p:stCondLst>
                            <p:childTnLst>
                              <p:par>
                                <p:cTn id="373" presetID="1" presetClass="entr" presetSubtype="0" fill="hold" nodeType="afterEffect">
                                  <p:stCondLst>
                                    <p:cond delay="1000"/>
                                  </p:stCondLst>
                                  <p:childTnLst>
                                    <p:set>
                                      <p:cBhvr>
                                        <p:cTn id="374" dur="1" fill="hold">
                                          <p:stCondLst>
                                            <p:cond delay="0"/>
                                          </p:stCondLst>
                                        </p:cTn>
                                        <p:tgtEl>
                                          <p:spTgt spid="169"/>
                                        </p:tgtEl>
                                        <p:attrNameLst>
                                          <p:attrName>style.visibility</p:attrName>
                                        </p:attrNameLst>
                                      </p:cBhvr>
                                      <p:to>
                                        <p:strVal val="visible"/>
                                      </p:to>
                                    </p:set>
                                  </p:childTnLst>
                                </p:cTn>
                              </p:par>
                            </p:childTnLst>
                          </p:cTn>
                        </p:par>
                        <p:par>
                          <p:cTn id="375" fill="hold" nodeType="afterGroup">
                            <p:stCondLst>
                              <p:cond delay="30000"/>
                            </p:stCondLst>
                            <p:childTnLst>
                              <p:par>
                                <p:cTn id="376" presetID="1" presetClass="entr" presetSubtype="0" fill="hold" nodeType="afterEffect">
                                  <p:stCondLst>
                                    <p:cond delay="1000"/>
                                  </p:stCondLst>
                                  <p:childTnLst>
                                    <p:set>
                                      <p:cBhvr>
                                        <p:cTn id="377" dur="1" fill="hold">
                                          <p:stCondLst>
                                            <p:cond delay="0"/>
                                          </p:stCondLst>
                                        </p:cTn>
                                        <p:tgtEl>
                                          <p:spTgt spid="170"/>
                                        </p:tgtEl>
                                        <p:attrNameLst>
                                          <p:attrName>style.visibility</p:attrName>
                                        </p:attrNameLst>
                                      </p:cBhvr>
                                      <p:to>
                                        <p:strVal val="visible"/>
                                      </p:to>
                                    </p:set>
                                  </p:childTnLst>
                                </p:cTn>
                              </p:par>
                            </p:childTnLst>
                          </p:cTn>
                        </p:par>
                        <p:par>
                          <p:cTn id="378" fill="hold" nodeType="afterGroup">
                            <p:stCondLst>
                              <p:cond delay="31000"/>
                            </p:stCondLst>
                            <p:childTnLst>
                              <p:par>
                                <p:cTn id="379" presetID="1" presetClass="entr" presetSubtype="0" fill="hold" nodeType="afterEffect">
                                  <p:stCondLst>
                                    <p:cond delay="1000"/>
                                  </p:stCondLst>
                                  <p:childTnLst>
                                    <p:set>
                                      <p:cBhvr>
                                        <p:cTn id="380" dur="1" fill="hold">
                                          <p:stCondLst>
                                            <p:cond delay="0"/>
                                          </p:stCondLst>
                                        </p:cTn>
                                        <p:tgtEl>
                                          <p:spTgt spid="171"/>
                                        </p:tgtEl>
                                        <p:attrNameLst>
                                          <p:attrName>style.visibility</p:attrName>
                                        </p:attrNameLst>
                                      </p:cBhvr>
                                      <p:to>
                                        <p:strVal val="visible"/>
                                      </p:to>
                                    </p:set>
                                  </p:childTnLst>
                                </p:cTn>
                              </p:par>
                            </p:childTnLst>
                          </p:cTn>
                        </p:par>
                        <p:par>
                          <p:cTn id="381" fill="hold" nodeType="afterGroup">
                            <p:stCondLst>
                              <p:cond delay="32000"/>
                            </p:stCondLst>
                            <p:childTnLst>
                              <p:par>
                                <p:cTn id="382" presetID="1" presetClass="entr" presetSubtype="0" fill="hold" nodeType="afterEffect">
                                  <p:stCondLst>
                                    <p:cond delay="1000"/>
                                  </p:stCondLst>
                                  <p:childTnLst>
                                    <p:set>
                                      <p:cBhvr>
                                        <p:cTn id="383" dur="1" fill="hold">
                                          <p:stCondLst>
                                            <p:cond delay="0"/>
                                          </p:stCondLst>
                                        </p:cTn>
                                        <p:tgtEl>
                                          <p:spTgt spid="172"/>
                                        </p:tgtEl>
                                        <p:attrNameLst>
                                          <p:attrName>style.visibility</p:attrName>
                                        </p:attrNameLst>
                                      </p:cBhvr>
                                      <p:to>
                                        <p:strVal val="visible"/>
                                      </p:to>
                                    </p:set>
                                  </p:childTnLst>
                                </p:cTn>
                              </p:par>
                            </p:childTnLst>
                          </p:cTn>
                        </p:par>
                        <p:par>
                          <p:cTn id="384" fill="hold" nodeType="afterGroup">
                            <p:stCondLst>
                              <p:cond delay="33000"/>
                            </p:stCondLst>
                            <p:childTnLst>
                              <p:par>
                                <p:cTn id="385" presetID="1" presetClass="entr" presetSubtype="0" fill="hold" nodeType="afterEffect">
                                  <p:stCondLst>
                                    <p:cond delay="1000"/>
                                  </p:stCondLst>
                                  <p:childTnLst>
                                    <p:set>
                                      <p:cBhvr>
                                        <p:cTn id="386" dur="1" fill="hold">
                                          <p:stCondLst>
                                            <p:cond delay="0"/>
                                          </p:stCondLst>
                                        </p:cTn>
                                        <p:tgtEl>
                                          <p:spTgt spid="173"/>
                                        </p:tgtEl>
                                        <p:attrNameLst>
                                          <p:attrName>style.visibility</p:attrName>
                                        </p:attrNameLst>
                                      </p:cBhvr>
                                      <p:to>
                                        <p:strVal val="visible"/>
                                      </p:to>
                                    </p:set>
                                  </p:childTnLst>
                                </p:cTn>
                              </p:par>
                            </p:childTnLst>
                          </p:cTn>
                        </p:par>
                        <p:par>
                          <p:cTn id="387" fill="hold" nodeType="afterGroup">
                            <p:stCondLst>
                              <p:cond delay="34000"/>
                            </p:stCondLst>
                            <p:childTnLst>
                              <p:par>
                                <p:cTn id="388" presetID="1" presetClass="entr" presetSubtype="0" fill="hold" nodeType="afterEffect">
                                  <p:stCondLst>
                                    <p:cond delay="1000"/>
                                  </p:stCondLst>
                                  <p:childTnLst>
                                    <p:set>
                                      <p:cBhvr>
                                        <p:cTn id="389" dur="1" fill="hold">
                                          <p:stCondLst>
                                            <p:cond delay="0"/>
                                          </p:stCondLst>
                                        </p:cTn>
                                        <p:tgtEl>
                                          <p:spTgt spid="174"/>
                                        </p:tgtEl>
                                        <p:attrNameLst>
                                          <p:attrName>style.visibility</p:attrName>
                                        </p:attrNameLst>
                                      </p:cBhvr>
                                      <p:to>
                                        <p:strVal val="visible"/>
                                      </p:to>
                                    </p:set>
                                  </p:childTnLst>
                                </p:cTn>
                              </p:par>
                            </p:childTnLst>
                          </p:cTn>
                        </p:par>
                        <p:par>
                          <p:cTn id="390" fill="hold" nodeType="afterGroup">
                            <p:stCondLst>
                              <p:cond delay="35000"/>
                            </p:stCondLst>
                            <p:childTnLst>
                              <p:par>
                                <p:cTn id="391" presetID="1" presetClass="entr" presetSubtype="0" fill="hold" nodeType="afterEffect">
                                  <p:stCondLst>
                                    <p:cond delay="1000"/>
                                  </p:stCondLst>
                                  <p:childTnLst>
                                    <p:set>
                                      <p:cBhvr>
                                        <p:cTn id="392" dur="1" fill="hold">
                                          <p:stCondLst>
                                            <p:cond delay="0"/>
                                          </p:stCondLst>
                                        </p:cTn>
                                        <p:tgtEl>
                                          <p:spTgt spid="175"/>
                                        </p:tgtEl>
                                        <p:attrNameLst>
                                          <p:attrName>style.visibility</p:attrName>
                                        </p:attrNameLst>
                                      </p:cBhvr>
                                      <p:to>
                                        <p:strVal val="visible"/>
                                      </p:to>
                                    </p:set>
                                  </p:childTnLst>
                                </p:cTn>
                              </p:par>
                            </p:childTnLst>
                          </p:cTn>
                        </p:par>
                        <p:par>
                          <p:cTn id="393" fill="hold" nodeType="afterGroup">
                            <p:stCondLst>
                              <p:cond delay="36000"/>
                            </p:stCondLst>
                            <p:childTnLst>
                              <p:par>
                                <p:cTn id="394" presetID="1" presetClass="entr" presetSubtype="0" fill="hold" nodeType="afterEffect">
                                  <p:stCondLst>
                                    <p:cond delay="1000"/>
                                  </p:stCondLst>
                                  <p:childTnLst>
                                    <p:set>
                                      <p:cBhvr>
                                        <p:cTn id="395" dur="1" fill="hold">
                                          <p:stCondLst>
                                            <p:cond delay="0"/>
                                          </p:stCondLst>
                                        </p:cTn>
                                        <p:tgtEl>
                                          <p:spTgt spid="176"/>
                                        </p:tgtEl>
                                        <p:attrNameLst>
                                          <p:attrName>style.visibility</p:attrName>
                                        </p:attrNameLst>
                                      </p:cBhvr>
                                      <p:to>
                                        <p:strVal val="visible"/>
                                      </p:to>
                                    </p:set>
                                  </p:childTnLst>
                                </p:cTn>
                              </p:par>
                            </p:childTnLst>
                          </p:cTn>
                        </p:par>
                        <p:par>
                          <p:cTn id="396" fill="hold" nodeType="afterGroup">
                            <p:stCondLst>
                              <p:cond delay="37000"/>
                            </p:stCondLst>
                            <p:childTnLst>
                              <p:par>
                                <p:cTn id="397" presetID="1" presetClass="entr" presetSubtype="0" fill="hold" nodeType="afterEffect">
                                  <p:stCondLst>
                                    <p:cond delay="1000"/>
                                  </p:stCondLst>
                                  <p:childTnLst>
                                    <p:set>
                                      <p:cBhvr>
                                        <p:cTn id="398" dur="1" fill="hold">
                                          <p:stCondLst>
                                            <p:cond delay="0"/>
                                          </p:stCondLst>
                                        </p:cTn>
                                        <p:tgtEl>
                                          <p:spTgt spid="177"/>
                                        </p:tgtEl>
                                        <p:attrNameLst>
                                          <p:attrName>style.visibility</p:attrName>
                                        </p:attrNameLst>
                                      </p:cBhvr>
                                      <p:to>
                                        <p:strVal val="visible"/>
                                      </p:to>
                                    </p:set>
                                  </p:childTnLst>
                                </p:cTn>
                              </p:par>
                            </p:childTnLst>
                          </p:cTn>
                        </p:par>
                        <p:par>
                          <p:cTn id="399" fill="hold" nodeType="afterGroup">
                            <p:stCondLst>
                              <p:cond delay="38000"/>
                            </p:stCondLst>
                            <p:childTnLst>
                              <p:par>
                                <p:cTn id="400" presetID="1" presetClass="entr" presetSubtype="0" fill="hold" nodeType="afterEffect">
                                  <p:stCondLst>
                                    <p:cond delay="1000"/>
                                  </p:stCondLst>
                                  <p:childTnLst>
                                    <p:set>
                                      <p:cBhvr>
                                        <p:cTn id="401" dur="1" fill="hold">
                                          <p:stCondLst>
                                            <p:cond delay="0"/>
                                          </p:stCondLst>
                                        </p:cTn>
                                        <p:tgtEl>
                                          <p:spTgt spid="178"/>
                                        </p:tgtEl>
                                        <p:attrNameLst>
                                          <p:attrName>style.visibility</p:attrName>
                                        </p:attrNameLst>
                                      </p:cBhvr>
                                      <p:to>
                                        <p:strVal val="visible"/>
                                      </p:to>
                                    </p:set>
                                  </p:childTnLst>
                                </p:cTn>
                              </p:par>
                            </p:childTnLst>
                          </p:cTn>
                        </p:par>
                        <p:par>
                          <p:cTn id="402" fill="hold" nodeType="afterGroup">
                            <p:stCondLst>
                              <p:cond delay="39000"/>
                            </p:stCondLst>
                            <p:childTnLst>
                              <p:par>
                                <p:cTn id="403" presetID="1" presetClass="entr" presetSubtype="0" fill="hold" nodeType="afterEffect">
                                  <p:stCondLst>
                                    <p:cond delay="1000"/>
                                  </p:stCondLst>
                                  <p:childTnLst>
                                    <p:set>
                                      <p:cBhvr>
                                        <p:cTn id="404" dur="1" fill="hold">
                                          <p:stCondLst>
                                            <p:cond delay="0"/>
                                          </p:stCondLst>
                                        </p:cTn>
                                        <p:tgtEl>
                                          <p:spTgt spid="179"/>
                                        </p:tgtEl>
                                        <p:attrNameLst>
                                          <p:attrName>style.visibility</p:attrName>
                                        </p:attrNameLst>
                                      </p:cBhvr>
                                      <p:to>
                                        <p:strVal val="visible"/>
                                      </p:to>
                                    </p:set>
                                  </p:childTnLst>
                                </p:cTn>
                              </p:par>
                            </p:childTnLst>
                          </p:cTn>
                        </p:par>
                        <p:par>
                          <p:cTn id="405" fill="hold" nodeType="afterGroup">
                            <p:stCondLst>
                              <p:cond delay="40000"/>
                            </p:stCondLst>
                            <p:childTnLst>
                              <p:par>
                                <p:cTn id="406" presetID="1" presetClass="entr" presetSubtype="0" fill="hold" nodeType="afterEffect">
                                  <p:stCondLst>
                                    <p:cond delay="1000"/>
                                  </p:stCondLst>
                                  <p:childTnLst>
                                    <p:set>
                                      <p:cBhvr>
                                        <p:cTn id="407" dur="1" fill="hold">
                                          <p:stCondLst>
                                            <p:cond delay="0"/>
                                          </p:stCondLst>
                                        </p:cTn>
                                        <p:tgtEl>
                                          <p:spTgt spid="180"/>
                                        </p:tgtEl>
                                        <p:attrNameLst>
                                          <p:attrName>style.visibility</p:attrName>
                                        </p:attrNameLst>
                                      </p:cBhvr>
                                      <p:to>
                                        <p:strVal val="visible"/>
                                      </p:to>
                                    </p:set>
                                  </p:childTnLst>
                                </p:cTn>
                              </p:par>
                            </p:childTnLst>
                          </p:cTn>
                        </p:par>
                        <p:par>
                          <p:cTn id="408" fill="hold" nodeType="afterGroup">
                            <p:stCondLst>
                              <p:cond delay="41000"/>
                            </p:stCondLst>
                            <p:childTnLst>
                              <p:par>
                                <p:cTn id="409" presetID="1" presetClass="entr" presetSubtype="0" fill="hold" nodeType="afterEffect">
                                  <p:stCondLst>
                                    <p:cond delay="1000"/>
                                  </p:stCondLst>
                                  <p:childTnLst>
                                    <p:set>
                                      <p:cBhvr>
                                        <p:cTn id="410" dur="1" fill="hold">
                                          <p:stCondLst>
                                            <p:cond delay="0"/>
                                          </p:stCondLst>
                                        </p:cTn>
                                        <p:tgtEl>
                                          <p:spTgt spid="181"/>
                                        </p:tgtEl>
                                        <p:attrNameLst>
                                          <p:attrName>style.visibility</p:attrName>
                                        </p:attrNameLst>
                                      </p:cBhvr>
                                      <p:to>
                                        <p:strVal val="visible"/>
                                      </p:to>
                                    </p:set>
                                  </p:childTnLst>
                                </p:cTn>
                              </p:par>
                            </p:childTnLst>
                          </p:cTn>
                        </p:par>
                        <p:par>
                          <p:cTn id="411" fill="hold" nodeType="afterGroup">
                            <p:stCondLst>
                              <p:cond delay="42000"/>
                            </p:stCondLst>
                            <p:childTnLst>
                              <p:par>
                                <p:cTn id="412" presetID="1" presetClass="entr" presetSubtype="0" fill="hold" nodeType="afterEffect">
                                  <p:stCondLst>
                                    <p:cond delay="1000"/>
                                  </p:stCondLst>
                                  <p:childTnLst>
                                    <p:set>
                                      <p:cBhvr>
                                        <p:cTn id="413" dur="1" fill="hold">
                                          <p:stCondLst>
                                            <p:cond delay="0"/>
                                          </p:stCondLst>
                                        </p:cTn>
                                        <p:tgtEl>
                                          <p:spTgt spid="182"/>
                                        </p:tgtEl>
                                        <p:attrNameLst>
                                          <p:attrName>style.visibility</p:attrName>
                                        </p:attrNameLst>
                                      </p:cBhvr>
                                      <p:to>
                                        <p:strVal val="visible"/>
                                      </p:to>
                                    </p:set>
                                  </p:childTnLst>
                                </p:cTn>
                              </p:par>
                            </p:childTnLst>
                          </p:cTn>
                        </p:par>
                        <p:par>
                          <p:cTn id="414" fill="hold" nodeType="afterGroup">
                            <p:stCondLst>
                              <p:cond delay="43000"/>
                            </p:stCondLst>
                            <p:childTnLst>
                              <p:par>
                                <p:cTn id="415" presetID="1" presetClass="entr" presetSubtype="0" fill="hold" nodeType="afterEffect">
                                  <p:stCondLst>
                                    <p:cond delay="1000"/>
                                  </p:stCondLst>
                                  <p:childTnLst>
                                    <p:set>
                                      <p:cBhvr>
                                        <p:cTn id="416" dur="1" fill="hold">
                                          <p:stCondLst>
                                            <p:cond delay="0"/>
                                          </p:stCondLst>
                                        </p:cTn>
                                        <p:tgtEl>
                                          <p:spTgt spid="183"/>
                                        </p:tgtEl>
                                        <p:attrNameLst>
                                          <p:attrName>style.visibility</p:attrName>
                                        </p:attrNameLst>
                                      </p:cBhvr>
                                      <p:to>
                                        <p:strVal val="visible"/>
                                      </p:to>
                                    </p:set>
                                  </p:childTnLst>
                                </p:cTn>
                              </p:par>
                            </p:childTnLst>
                          </p:cTn>
                        </p:par>
                        <p:par>
                          <p:cTn id="417" fill="hold" nodeType="afterGroup">
                            <p:stCondLst>
                              <p:cond delay="44000"/>
                            </p:stCondLst>
                            <p:childTnLst>
                              <p:par>
                                <p:cTn id="418" presetID="1" presetClass="entr" presetSubtype="0" fill="hold" nodeType="afterEffect">
                                  <p:stCondLst>
                                    <p:cond delay="1000"/>
                                  </p:stCondLst>
                                  <p:childTnLst>
                                    <p:set>
                                      <p:cBhvr>
                                        <p:cTn id="419" dur="1" fill="hold">
                                          <p:stCondLst>
                                            <p:cond delay="0"/>
                                          </p:stCondLst>
                                        </p:cTn>
                                        <p:tgtEl>
                                          <p:spTgt spid="184"/>
                                        </p:tgtEl>
                                        <p:attrNameLst>
                                          <p:attrName>style.visibility</p:attrName>
                                        </p:attrNameLst>
                                      </p:cBhvr>
                                      <p:to>
                                        <p:strVal val="visible"/>
                                      </p:to>
                                    </p:set>
                                  </p:childTnLst>
                                </p:cTn>
                              </p:par>
                            </p:childTnLst>
                          </p:cTn>
                        </p:par>
                        <p:par>
                          <p:cTn id="420" fill="hold" nodeType="afterGroup">
                            <p:stCondLst>
                              <p:cond delay="45000"/>
                            </p:stCondLst>
                            <p:childTnLst>
                              <p:par>
                                <p:cTn id="421" presetID="1" presetClass="entr" presetSubtype="0" fill="hold" nodeType="afterEffect">
                                  <p:stCondLst>
                                    <p:cond delay="1000"/>
                                  </p:stCondLst>
                                  <p:childTnLst>
                                    <p:set>
                                      <p:cBhvr>
                                        <p:cTn id="422" dur="1" fill="hold">
                                          <p:stCondLst>
                                            <p:cond delay="0"/>
                                          </p:stCondLst>
                                        </p:cTn>
                                        <p:tgtEl>
                                          <p:spTgt spid="185"/>
                                        </p:tgtEl>
                                        <p:attrNameLst>
                                          <p:attrName>style.visibility</p:attrName>
                                        </p:attrNameLst>
                                      </p:cBhvr>
                                      <p:to>
                                        <p:strVal val="visible"/>
                                      </p:to>
                                    </p:set>
                                  </p:childTnLst>
                                </p:cTn>
                              </p:par>
                            </p:childTnLst>
                          </p:cTn>
                        </p:par>
                        <p:par>
                          <p:cTn id="423" fill="hold" nodeType="afterGroup">
                            <p:stCondLst>
                              <p:cond delay="46000"/>
                            </p:stCondLst>
                            <p:childTnLst>
                              <p:par>
                                <p:cTn id="424" presetID="1" presetClass="entr" presetSubtype="0" fill="hold" nodeType="afterEffect">
                                  <p:stCondLst>
                                    <p:cond delay="1000"/>
                                  </p:stCondLst>
                                  <p:childTnLst>
                                    <p:set>
                                      <p:cBhvr>
                                        <p:cTn id="425" dur="1" fill="hold">
                                          <p:stCondLst>
                                            <p:cond delay="0"/>
                                          </p:stCondLst>
                                        </p:cTn>
                                        <p:tgtEl>
                                          <p:spTgt spid="186"/>
                                        </p:tgtEl>
                                        <p:attrNameLst>
                                          <p:attrName>style.visibility</p:attrName>
                                        </p:attrNameLst>
                                      </p:cBhvr>
                                      <p:to>
                                        <p:strVal val="visible"/>
                                      </p:to>
                                    </p:set>
                                  </p:childTnLst>
                                </p:cTn>
                              </p:par>
                            </p:childTnLst>
                          </p:cTn>
                        </p:par>
                        <p:par>
                          <p:cTn id="426" fill="hold" nodeType="afterGroup">
                            <p:stCondLst>
                              <p:cond delay="47000"/>
                            </p:stCondLst>
                            <p:childTnLst>
                              <p:par>
                                <p:cTn id="427" presetID="1" presetClass="entr" presetSubtype="0" fill="hold" nodeType="afterEffect">
                                  <p:stCondLst>
                                    <p:cond delay="1000"/>
                                  </p:stCondLst>
                                  <p:childTnLst>
                                    <p:set>
                                      <p:cBhvr>
                                        <p:cTn id="428" dur="1" fill="hold">
                                          <p:stCondLst>
                                            <p:cond delay="0"/>
                                          </p:stCondLst>
                                        </p:cTn>
                                        <p:tgtEl>
                                          <p:spTgt spid="187"/>
                                        </p:tgtEl>
                                        <p:attrNameLst>
                                          <p:attrName>style.visibility</p:attrName>
                                        </p:attrNameLst>
                                      </p:cBhvr>
                                      <p:to>
                                        <p:strVal val="visible"/>
                                      </p:to>
                                    </p:set>
                                  </p:childTnLst>
                                </p:cTn>
                              </p:par>
                            </p:childTnLst>
                          </p:cTn>
                        </p:par>
                        <p:par>
                          <p:cTn id="429" fill="hold" nodeType="afterGroup">
                            <p:stCondLst>
                              <p:cond delay="48000"/>
                            </p:stCondLst>
                            <p:childTnLst>
                              <p:par>
                                <p:cTn id="430" presetID="1" presetClass="entr" presetSubtype="0" fill="hold" nodeType="afterEffect">
                                  <p:stCondLst>
                                    <p:cond delay="1000"/>
                                  </p:stCondLst>
                                  <p:childTnLst>
                                    <p:set>
                                      <p:cBhvr>
                                        <p:cTn id="431" dur="1" fill="hold">
                                          <p:stCondLst>
                                            <p:cond delay="0"/>
                                          </p:stCondLst>
                                        </p:cTn>
                                        <p:tgtEl>
                                          <p:spTgt spid="188"/>
                                        </p:tgtEl>
                                        <p:attrNameLst>
                                          <p:attrName>style.visibility</p:attrName>
                                        </p:attrNameLst>
                                      </p:cBhvr>
                                      <p:to>
                                        <p:strVal val="visible"/>
                                      </p:to>
                                    </p:set>
                                  </p:childTnLst>
                                </p:cTn>
                              </p:par>
                            </p:childTnLst>
                          </p:cTn>
                        </p:par>
                        <p:par>
                          <p:cTn id="432" fill="hold" nodeType="afterGroup">
                            <p:stCondLst>
                              <p:cond delay="49000"/>
                            </p:stCondLst>
                            <p:childTnLst>
                              <p:par>
                                <p:cTn id="433" presetID="1" presetClass="entr" presetSubtype="0" fill="hold" nodeType="afterEffect">
                                  <p:stCondLst>
                                    <p:cond delay="1000"/>
                                  </p:stCondLst>
                                  <p:childTnLst>
                                    <p:set>
                                      <p:cBhvr>
                                        <p:cTn id="434" dur="1" fill="hold">
                                          <p:stCondLst>
                                            <p:cond delay="0"/>
                                          </p:stCondLst>
                                        </p:cTn>
                                        <p:tgtEl>
                                          <p:spTgt spid="189"/>
                                        </p:tgtEl>
                                        <p:attrNameLst>
                                          <p:attrName>style.visibility</p:attrName>
                                        </p:attrNameLst>
                                      </p:cBhvr>
                                      <p:to>
                                        <p:strVal val="visible"/>
                                      </p:to>
                                    </p:set>
                                  </p:childTnLst>
                                </p:cTn>
                              </p:par>
                            </p:childTnLst>
                          </p:cTn>
                        </p:par>
                        <p:par>
                          <p:cTn id="435" fill="hold" nodeType="afterGroup">
                            <p:stCondLst>
                              <p:cond delay="50000"/>
                            </p:stCondLst>
                            <p:childTnLst>
                              <p:par>
                                <p:cTn id="436" presetID="1" presetClass="entr" presetSubtype="0" fill="hold" nodeType="afterEffect">
                                  <p:stCondLst>
                                    <p:cond delay="1000"/>
                                  </p:stCondLst>
                                  <p:childTnLst>
                                    <p:set>
                                      <p:cBhvr>
                                        <p:cTn id="437" dur="1" fill="hold">
                                          <p:stCondLst>
                                            <p:cond delay="0"/>
                                          </p:stCondLst>
                                        </p:cTn>
                                        <p:tgtEl>
                                          <p:spTgt spid="190"/>
                                        </p:tgtEl>
                                        <p:attrNameLst>
                                          <p:attrName>style.visibility</p:attrName>
                                        </p:attrNameLst>
                                      </p:cBhvr>
                                      <p:to>
                                        <p:strVal val="visible"/>
                                      </p:to>
                                    </p:set>
                                  </p:childTnLst>
                                </p:cTn>
                              </p:par>
                            </p:childTnLst>
                          </p:cTn>
                        </p:par>
                        <p:par>
                          <p:cTn id="438" fill="hold" nodeType="afterGroup">
                            <p:stCondLst>
                              <p:cond delay="51000"/>
                            </p:stCondLst>
                            <p:childTnLst>
                              <p:par>
                                <p:cTn id="439" presetID="1" presetClass="entr" presetSubtype="0" fill="hold" nodeType="afterEffect">
                                  <p:stCondLst>
                                    <p:cond delay="1000"/>
                                  </p:stCondLst>
                                  <p:childTnLst>
                                    <p:set>
                                      <p:cBhvr>
                                        <p:cTn id="440" dur="1" fill="hold">
                                          <p:stCondLst>
                                            <p:cond delay="0"/>
                                          </p:stCondLst>
                                        </p:cTn>
                                        <p:tgtEl>
                                          <p:spTgt spid="191"/>
                                        </p:tgtEl>
                                        <p:attrNameLst>
                                          <p:attrName>style.visibility</p:attrName>
                                        </p:attrNameLst>
                                      </p:cBhvr>
                                      <p:to>
                                        <p:strVal val="visible"/>
                                      </p:to>
                                    </p:set>
                                  </p:childTnLst>
                                </p:cTn>
                              </p:par>
                            </p:childTnLst>
                          </p:cTn>
                        </p:par>
                        <p:par>
                          <p:cTn id="441" fill="hold" nodeType="afterGroup">
                            <p:stCondLst>
                              <p:cond delay="52000"/>
                            </p:stCondLst>
                            <p:childTnLst>
                              <p:par>
                                <p:cTn id="442" presetID="1" presetClass="entr" presetSubtype="0" fill="hold" nodeType="afterEffect">
                                  <p:stCondLst>
                                    <p:cond delay="1000"/>
                                  </p:stCondLst>
                                  <p:childTnLst>
                                    <p:set>
                                      <p:cBhvr>
                                        <p:cTn id="443" dur="1" fill="hold">
                                          <p:stCondLst>
                                            <p:cond delay="0"/>
                                          </p:stCondLst>
                                        </p:cTn>
                                        <p:tgtEl>
                                          <p:spTgt spid="192"/>
                                        </p:tgtEl>
                                        <p:attrNameLst>
                                          <p:attrName>style.visibility</p:attrName>
                                        </p:attrNameLst>
                                      </p:cBhvr>
                                      <p:to>
                                        <p:strVal val="visible"/>
                                      </p:to>
                                    </p:set>
                                  </p:childTnLst>
                                </p:cTn>
                              </p:par>
                            </p:childTnLst>
                          </p:cTn>
                        </p:par>
                        <p:par>
                          <p:cTn id="444" fill="hold" nodeType="afterGroup">
                            <p:stCondLst>
                              <p:cond delay="53000"/>
                            </p:stCondLst>
                            <p:childTnLst>
                              <p:par>
                                <p:cTn id="445" presetID="1" presetClass="entr" presetSubtype="0" fill="hold" nodeType="afterEffect">
                                  <p:stCondLst>
                                    <p:cond delay="1000"/>
                                  </p:stCondLst>
                                  <p:childTnLst>
                                    <p:set>
                                      <p:cBhvr>
                                        <p:cTn id="446" dur="1" fill="hold">
                                          <p:stCondLst>
                                            <p:cond delay="0"/>
                                          </p:stCondLst>
                                        </p:cTn>
                                        <p:tgtEl>
                                          <p:spTgt spid="193"/>
                                        </p:tgtEl>
                                        <p:attrNameLst>
                                          <p:attrName>style.visibility</p:attrName>
                                        </p:attrNameLst>
                                      </p:cBhvr>
                                      <p:to>
                                        <p:strVal val="visible"/>
                                      </p:to>
                                    </p:set>
                                  </p:childTnLst>
                                </p:cTn>
                              </p:par>
                            </p:childTnLst>
                          </p:cTn>
                        </p:par>
                        <p:par>
                          <p:cTn id="447" fill="hold" nodeType="afterGroup">
                            <p:stCondLst>
                              <p:cond delay="54000"/>
                            </p:stCondLst>
                            <p:childTnLst>
                              <p:par>
                                <p:cTn id="448" presetID="1" presetClass="entr" presetSubtype="0" fill="hold" nodeType="afterEffect">
                                  <p:stCondLst>
                                    <p:cond delay="1000"/>
                                  </p:stCondLst>
                                  <p:childTnLst>
                                    <p:set>
                                      <p:cBhvr>
                                        <p:cTn id="449" dur="1" fill="hold">
                                          <p:stCondLst>
                                            <p:cond delay="0"/>
                                          </p:stCondLst>
                                        </p:cTn>
                                        <p:tgtEl>
                                          <p:spTgt spid="194"/>
                                        </p:tgtEl>
                                        <p:attrNameLst>
                                          <p:attrName>style.visibility</p:attrName>
                                        </p:attrNameLst>
                                      </p:cBhvr>
                                      <p:to>
                                        <p:strVal val="visible"/>
                                      </p:to>
                                    </p:set>
                                  </p:childTnLst>
                                </p:cTn>
                              </p:par>
                            </p:childTnLst>
                          </p:cTn>
                        </p:par>
                        <p:par>
                          <p:cTn id="450" fill="hold" nodeType="afterGroup">
                            <p:stCondLst>
                              <p:cond delay="55000"/>
                            </p:stCondLst>
                            <p:childTnLst>
                              <p:par>
                                <p:cTn id="451" presetID="1" presetClass="entr" presetSubtype="0" fill="hold" nodeType="afterEffect">
                                  <p:stCondLst>
                                    <p:cond delay="1000"/>
                                  </p:stCondLst>
                                  <p:childTnLst>
                                    <p:set>
                                      <p:cBhvr>
                                        <p:cTn id="452" dur="1" fill="hold">
                                          <p:stCondLst>
                                            <p:cond delay="0"/>
                                          </p:stCondLst>
                                        </p:cTn>
                                        <p:tgtEl>
                                          <p:spTgt spid="195"/>
                                        </p:tgtEl>
                                        <p:attrNameLst>
                                          <p:attrName>style.visibility</p:attrName>
                                        </p:attrNameLst>
                                      </p:cBhvr>
                                      <p:to>
                                        <p:strVal val="visible"/>
                                      </p:to>
                                    </p:set>
                                  </p:childTnLst>
                                </p:cTn>
                              </p:par>
                            </p:childTnLst>
                          </p:cTn>
                        </p:par>
                        <p:par>
                          <p:cTn id="453" fill="hold" nodeType="afterGroup">
                            <p:stCondLst>
                              <p:cond delay="56000"/>
                            </p:stCondLst>
                            <p:childTnLst>
                              <p:par>
                                <p:cTn id="454" presetID="1" presetClass="entr" presetSubtype="0" fill="hold" nodeType="afterEffect">
                                  <p:stCondLst>
                                    <p:cond delay="1000"/>
                                  </p:stCondLst>
                                  <p:childTnLst>
                                    <p:set>
                                      <p:cBhvr>
                                        <p:cTn id="455" dur="1" fill="hold">
                                          <p:stCondLst>
                                            <p:cond delay="0"/>
                                          </p:stCondLst>
                                        </p:cTn>
                                        <p:tgtEl>
                                          <p:spTgt spid="196"/>
                                        </p:tgtEl>
                                        <p:attrNameLst>
                                          <p:attrName>style.visibility</p:attrName>
                                        </p:attrNameLst>
                                      </p:cBhvr>
                                      <p:to>
                                        <p:strVal val="visible"/>
                                      </p:to>
                                    </p:set>
                                  </p:childTnLst>
                                </p:cTn>
                              </p:par>
                            </p:childTnLst>
                          </p:cTn>
                        </p:par>
                        <p:par>
                          <p:cTn id="456" fill="hold" nodeType="afterGroup">
                            <p:stCondLst>
                              <p:cond delay="57000"/>
                            </p:stCondLst>
                            <p:childTnLst>
                              <p:par>
                                <p:cTn id="457" presetID="1" presetClass="entr" presetSubtype="0" fill="hold" nodeType="afterEffect">
                                  <p:stCondLst>
                                    <p:cond delay="1000"/>
                                  </p:stCondLst>
                                  <p:childTnLst>
                                    <p:set>
                                      <p:cBhvr>
                                        <p:cTn id="458" dur="1" fill="hold">
                                          <p:stCondLst>
                                            <p:cond delay="0"/>
                                          </p:stCondLst>
                                        </p:cTn>
                                        <p:tgtEl>
                                          <p:spTgt spid="197"/>
                                        </p:tgtEl>
                                        <p:attrNameLst>
                                          <p:attrName>style.visibility</p:attrName>
                                        </p:attrNameLst>
                                      </p:cBhvr>
                                      <p:to>
                                        <p:strVal val="visible"/>
                                      </p:to>
                                    </p:set>
                                  </p:childTnLst>
                                </p:cTn>
                              </p:par>
                            </p:childTnLst>
                          </p:cTn>
                        </p:par>
                        <p:par>
                          <p:cTn id="459" fill="hold" nodeType="afterGroup">
                            <p:stCondLst>
                              <p:cond delay="58000"/>
                            </p:stCondLst>
                            <p:childTnLst>
                              <p:par>
                                <p:cTn id="460" presetID="1" presetClass="entr" presetSubtype="0" fill="hold" nodeType="afterEffect">
                                  <p:stCondLst>
                                    <p:cond delay="1000"/>
                                  </p:stCondLst>
                                  <p:childTnLst>
                                    <p:set>
                                      <p:cBhvr>
                                        <p:cTn id="461" dur="1" fill="hold">
                                          <p:stCondLst>
                                            <p:cond delay="0"/>
                                          </p:stCondLst>
                                        </p:cTn>
                                        <p:tgtEl>
                                          <p:spTgt spid="198"/>
                                        </p:tgtEl>
                                        <p:attrNameLst>
                                          <p:attrName>style.visibility</p:attrName>
                                        </p:attrNameLst>
                                      </p:cBhvr>
                                      <p:to>
                                        <p:strVal val="visible"/>
                                      </p:to>
                                    </p:set>
                                  </p:childTnLst>
                                </p:cTn>
                              </p:par>
                            </p:childTnLst>
                          </p:cTn>
                        </p:par>
                        <p:par>
                          <p:cTn id="462" fill="hold" nodeType="afterGroup">
                            <p:stCondLst>
                              <p:cond delay="59000"/>
                            </p:stCondLst>
                            <p:childTnLst>
                              <p:par>
                                <p:cTn id="463" presetID="1" presetClass="entr" presetSubtype="0" fill="hold" nodeType="afterEffect">
                                  <p:stCondLst>
                                    <p:cond delay="1000"/>
                                  </p:stCondLst>
                                  <p:childTnLst>
                                    <p:set>
                                      <p:cBhvr>
                                        <p:cTn id="464" dur="1" fill="hold">
                                          <p:stCondLst>
                                            <p:cond delay="0"/>
                                          </p:stCondLst>
                                        </p:cTn>
                                        <p:tgtEl>
                                          <p:spTgt spid="199"/>
                                        </p:tgtEl>
                                        <p:attrNameLst>
                                          <p:attrName>style.visibility</p:attrName>
                                        </p:attrNameLst>
                                      </p:cBhvr>
                                      <p:to>
                                        <p:strVal val="visible"/>
                                      </p:to>
                                    </p:set>
                                  </p:childTnLst>
                                </p:cTn>
                              </p:par>
                            </p:childTnLst>
                          </p:cTn>
                        </p:par>
                        <p:par>
                          <p:cTn id="465" fill="hold" nodeType="afterGroup">
                            <p:stCondLst>
                              <p:cond delay="60000"/>
                            </p:stCondLst>
                            <p:childTnLst>
                              <p:par>
                                <p:cTn id="466" presetID="1" presetClass="entr" presetSubtype="0" fill="hold" nodeType="afterEffect">
                                  <p:stCondLst>
                                    <p:cond delay="0"/>
                                  </p:stCondLst>
                                  <p:childTnLst>
                                    <p:set>
                                      <p:cBhvr>
                                        <p:cTn id="467"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37"/>
                  </p:tgtEl>
                </p:cond>
              </p:nextCondLst>
            </p:seq>
          </p:childTnLst>
        </p:cTn>
      </p:par>
    </p:tnLst>
    <p:bldLst>
      <p:bldP spid="253" grpId="0"/>
      <p:bldP spid="223" grpId="0"/>
      <p:bldP spid="224" grpId="0"/>
      <p:bldP spid="225" grpId="0"/>
      <p:bldP spid="228" grpId="0"/>
      <p:bldP spid="229" grpId="0"/>
      <p:bldP spid="230" grpId="0"/>
      <p:bldP spid="233" grpId="0"/>
      <p:bldP spid="234" grpId="0"/>
      <p:bldP spid="235" grpId="0"/>
      <p:bldP spid="238" grpId="0"/>
      <p:bldP spid="239" grpId="0"/>
      <p:bldP spid="240" grpId="0"/>
      <p:bldP spid="243" grpId="0"/>
      <p:bldP spid="244" grpId="0"/>
      <p:bldP spid="245" grpId="0"/>
      <p:bldP spid="248" grpId="0"/>
      <p:bldP spid="249" grpId="0"/>
      <p:bldP spid="250" grpId="0"/>
      <p:bldP spid="254" grpId="0"/>
      <p:bldP spid="255" grpId="0"/>
      <p:bldP spid="210" grpId="0" animBg="1"/>
      <p:bldP spid="210" grpId="1" animBg="1"/>
      <p:bldP spid="210" grpId="2" animBg="1"/>
      <p:bldP spid="210" grpId="3" animBg="1"/>
      <p:bldP spid="210" grpId="4" animBg="1"/>
      <p:bldP spid="210" grpId="5" animBg="1"/>
      <p:bldP spid="210" grpId="6" animBg="1"/>
      <p:bldP spid="210" grpId="7" animBg="1"/>
      <p:bldP spid="210" grpId="8" animBg="1"/>
      <p:bldP spid="210" grpId="9" animBg="1"/>
      <p:bldP spid="210" grpId="10" animBg="1"/>
      <p:bldP spid="210" grpId="11" animBg="1"/>
      <p:bldP spid="210" grpId="12" animBg="1"/>
      <p:bldP spid="210" grpId="13" animBg="1"/>
      <p:bldP spid="210" grpId="14" animBg="1"/>
      <p:bldP spid="210" grpId="15" animBg="1"/>
      <p:bldP spid="210" grpId="16" animBg="1"/>
      <p:bldP spid="210" grpId="17" animBg="1"/>
      <p:bldP spid="210" grpId="18" animBg="1"/>
      <p:bldP spid="210" grpId="19" animBg="1"/>
      <p:bldP spid="210" grpId="20" animBg="1"/>
      <p:bldP spid="210" grpId="21" animBg="1"/>
      <p:bldP spid="210" grpId="22" animBg="1"/>
      <p:bldP spid="210" grpId="23" animBg="1"/>
      <p:bldP spid="210" grpId="24" animBg="1"/>
      <p:bldP spid="210" grpId="25" animBg="1"/>
      <p:bldP spid="210" grpId="26" animBg="1"/>
      <p:bldP spid="210" grpId="27" animBg="1"/>
      <p:bldP spid="210" grpId="28" animBg="1"/>
      <p:bldP spid="210" grpId="29" animBg="1"/>
      <p:bldP spid="210" grpId="30" animBg="1"/>
      <p:bldP spid="210" grpId="31" animBg="1"/>
      <p:bldP spid="210" grpId="32" animBg="1"/>
      <p:bldP spid="210" grpId="33" animBg="1"/>
      <p:bldP spid="210" grpId="34" animBg="1"/>
      <p:bldP spid="210" grpId="35" animBg="1"/>
      <p:bldP spid="210" grpId="36" animBg="1"/>
      <p:bldP spid="210" grpId="37" animBg="1"/>
      <p:bldP spid="210" grpId="38" animBg="1"/>
      <p:bldP spid="210" grpId="39" animBg="1"/>
      <p:bldP spid="210" grpId="40" animBg="1"/>
      <p:bldP spid="210" grpId="41"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192310" y="242442"/>
            <a:ext cx="11807380" cy="73866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dirty="0">
                <a:latin typeface="Comic Sans MS"/>
              </a:rPr>
              <a:t>Monday 30th April</a:t>
            </a:r>
            <a:endParaRPr lang="en-US" dirty="0"/>
          </a:p>
          <a:p>
            <a:r>
              <a:rPr lang="en-GB" sz="3000" u="sng" dirty="0">
                <a:latin typeface="Comic Sans MS"/>
              </a:rPr>
              <a:t>TBAT: use fronted adverbials.</a:t>
            </a:r>
          </a:p>
          <a:p>
            <a:endParaRPr lang="en-GB" sz="3000" u="sng" dirty="0">
              <a:latin typeface="Comic Sans MS"/>
            </a:endParaRPr>
          </a:p>
          <a:p>
            <a:r>
              <a:rPr lang="en-GB" sz="3000" u="sng" dirty="0">
                <a:latin typeface="Comic Sans MS"/>
              </a:rPr>
              <a:t>3 in 3</a:t>
            </a:r>
          </a:p>
          <a:p>
            <a:endParaRPr lang="en-GB" sz="3000" u="sng" dirty="0">
              <a:latin typeface="Comic Sans MS"/>
            </a:endParaRPr>
          </a:p>
          <a:p>
            <a:endParaRPr lang="en-GB" sz="3000" u="sng" dirty="0">
              <a:latin typeface="Comic Sans MS"/>
            </a:endParaRPr>
          </a:p>
          <a:p>
            <a:endParaRPr lang="en-GB" sz="3000" u="sng" dirty="0">
              <a:latin typeface="Comic Sans MS"/>
            </a:endParaRPr>
          </a:p>
          <a:p>
            <a:endParaRPr lang="en-GB" sz="3000" u="sng" dirty="0">
              <a:latin typeface="Comic Sans MS"/>
            </a:endParaRPr>
          </a:p>
          <a:p>
            <a:endParaRPr lang="en-GB" sz="3000" u="sng" dirty="0">
              <a:latin typeface="Comic Sans MS"/>
            </a:endParaRPr>
          </a:p>
          <a:p>
            <a:endParaRPr lang="en-GB" sz="3000" u="sng" dirty="0">
              <a:latin typeface="Comic Sans MS"/>
            </a:endParaRPr>
          </a:p>
          <a:p>
            <a:endParaRPr lang="en-GB" sz="3000" u="sng" dirty="0">
              <a:latin typeface="Comic Sans MS"/>
            </a:endParaRPr>
          </a:p>
          <a:p>
            <a:endParaRPr lang="en-GB" sz="3000" u="sng" dirty="0">
              <a:latin typeface="Comic Sans MS"/>
            </a:endParaRPr>
          </a:p>
          <a:p>
            <a:r>
              <a:rPr lang="en-GB" sz="3000" dirty="0">
                <a:solidFill>
                  <a:srgbClr val="FF0000"/>
                </a:solidFill>
                <a:latin typeface="Comic Sans MS"/>
              </a:rPr>
              <a:t>Name the word classes of other words in question 3.</a:t>
            </a:r>
          </a:p>
          <a:p>
            <a:endParaRPr lang="en-GB" sz="3000" u="sng" dirty="0">
              <a:latin typeface="Comic Sans MS"/>
            </a:endParaRPr>
          </a:p>
          <a:p>
            <a:endParaRPr lang="en-GB" sz="3000" u="sng" dirty="0">
              <a:latin typeface="Comic Sans MS"/>
            </a:endParaRPr>
          </a:p>
          <a:p>
            <a:endParaRPr lang="en-GB" sz="2400" u="sng" dirty="0">
              <a:latin typeface="Comic Sans MS"/>
            </a:endParaRPr>
          </a:p>
        </p:txBody>
      </p:sp>
      <p:pic>
        <p:nvPicPr>
          <p:cNvPr id="2" name="Picture 1" descr="A white background with black text&#10;&#10;Description automatically generated">
            <a:extLst>
              <a:ext uri="{FF2B5EF4-FFF2-40B4-BE49-F238E27FC236}">
                <a16:creationId xmlns:a16="http://schemas.microsoft.com/office/drawing/2014/main" id="{082B3805-C26A-4659-8D67-3722ECDD33A9}"/>
              </a:ext>
            </a:extLst>
          </p:cNvPr>
          <p:cNvPicPr>
            <a:picLocks noChangeAspect="1"/>
          </p:cNvPicPr>
          <p:nvPr/>
        </p:nvPicPr>
        <p:blipFill>
          <a:blip r:embed="rId2"/>
          <a:stretch>
            <a:fillRect/>
          </a:stretch>
        </p:blipFill>
        <p:spPr>
          <a:xfrm>
            <a:off x="6097932" y="3438526"/>
            <a:ext cx="5153439" cy="1758949"/>
          </a:xfrm>
          <a:prstGeom prst="rect">
            <a:avLst/>
          </a:prstGeom>
        </p:spPr>
      </p:pic>
      <p:pic>
        <p:nvPicPr>
          <p:cNvPr id="3" name="Picture 2" descr="A white rectangular object with black text&#10;&#10;Description automatically generated">
            <a:extLst>
              <a:ext uri="{FF2B5EF4-FFF2-40B4-BE49-F238E27FC236}">
                <a16:creationId xmlns:a16="http://schemas.microsoft.com/office/drawing/2014/main" id="{69D3F607-40A8-E18C-653E-E30E871D7FF4}"/>
              </a:ext>
            </a:extLst>
          </p:cNvPr>
          <p:cNvPicPr>
            <a:picLocks noChangeAspect="1"/>
          </p:cNvPicPr>
          <p:nvPr/>
        </p:nvPicPr>
        <p:blipFill>
          <a:blip r:embed="rId3"/>
          <a:stretch>
            <a:fillRect/>
          </a:stretch>
        </p:blipFill>
        <p:spPr>
          <a:xfrm>
            <a:off x="6097035" y="959540"/>
            <a:ext cx="5044799" cy="2354746"/>
          </a:xfrm>
          <a:prstGeom prst="rect">
            <a:avLst/>
          </a:prstGeom>
        </p:spPr>
      </p:pic>
      <p:pic>
        <p:nvPicPr>
          <p:cNvPr id="4" name="Picture 3" descr="A screenshot of a white page&#10;&#10;Description automatically generated">
            <a:extLst>
              <a:ext uri="{FF2B5EF4-FFF2-40B4-BE49-F238E27FC236}">
                <a16:creationId xmlns:a16="http://schemas.microsoft.com/office/drawing/2014/main" id="{D5F36F93-7F4E-3981-5698-EDAD0C30C85E}"/>
              </a:ext>
            </a:extLst>
          </p:cNvPr>
          <p:cNvPicPr>
            <a:picLocks noChangeAspect="1"/>
          </p:cNvPicPr>
          <p:nvPr/>
        </p:nvPicPr>
        <p:blipFill>
          <a:blip r:embed="rId4"/>
          <a:stretch>
            <a:fillRect/>
          </a:stretch>
        </p:blipFill>
        <p:spPr>
          <a:xfrm>
            <a:off x="192019" y="2394157"/>
            <a:ext cx="4927876" cy="2588730"/>
          </a:xfrm>
          <a:prstGeom prst="rect">
            <a:avLst/>
          </a:prstGeom>
        </p:spPr>
      </p:pic>
    </p:spTree>
    <p:extLst>
      <p:ext uri="{BB962C8B-B14F-4D97-AF65-F5344CB8AC3E}">
        <p14:creationId xmlns:p14="http://schemas.microsoft.com/office/powerpoint/2010/main" val="2298782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A picture containing text, clock&#10;&#10;Description automatically generated">
            <a:extLst>
              <a:ext uri="{FF2B5EF4-FFF2-40B4-BE49-F238E27FC236}">
                <a16:creationId xmlns:a16="http://schemas.microsoft.com/office/drawing/2014/main" id="{781FD6E1-C416-4EC5-6087-20B9FA53FE94}"/>
              </a:ext>
            </a:extLst>
          </p:cNvPr>
          <p:cNvPicPr>
            <a:picLocks noGrp="1" noChangeAspect="1"/>
          </p:cNvPicPr>
          <p:nvPr>
            <p:ph idx="1"/>
          </p:nvPr>
        </p:nvPicPr>
        <p:blipFill>
          <a:blip r:embed="rId2"/>
          <a:stretch>
            <a:fillRect/>
          </a:stretch>
        </p:blipFill>
        <p:spPr>
          <a:xfrm>
            <a:off x="7688891" y="1969399"/>
            <a:ext cx="2938971" cy="4351338"/>
          </a:xfrm>
        </p:spPr>
      </p:pic>
      <p:sp>
        <p:nvSpPr>
          <p:cNvPr id="4" name="TextBox 3">
            <a:extLst>
              <a:ext uri="{FF2B5EF4-FFF2-40B4-BE49-F238E27FC236}">
                <a16:creationId xmlns:a16="http://schemas.microsoft.com/office/drawing/2014/main" id="{84F76C2A-2BB0-9364-149C-2A72BDCF70A0}"/>
              </a:ext>
            </a:extLst>
          </p:cNvPr>
          <p:cNvSpPr txBox="1"/>
          <p:nvPr/>
        </p:nvSpPr>
        <p:spPr>
          <a:xfrm>
            <a:off x="-48882" y="1158815"/>
            <a:ext cx="1224663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a:latin typeface="Comic Sans MS"/>
              </a:rPr>
              <a:t>TBAT: understand scaling when dividing.</a:t>
            </a:r>
            <a:endParaRPr lang="en-US"/>
          </a:p>
        </p:txBody>
      </p:sp>
      <p:sp>
        <p:nvSpPr>
          <p:cNvPr id="5" name="TextBox 4">
            <a:extLst>
              <a:ext uri="{FF2B5EF4-FFF2-40B4-BE49-F238E27FC236}">
                <a16:creationId xmlns:a16="http://schemas.microsoft.com/office/drawing/2014/main" id="{32468D29-D87F-14B8-80A5-6283C7397DF9}"/>
              </a:ext>
            </a:extLst>
          </p:cNvPr>
          <p:cNvSpPr txBox="1"/>
          <p:nvPr/>
        </p:nvSpPr>
        <p:spPr>
          <a:xfrm>
            <a:off x="109268" y="1820174"/>
            <a:ext cx="600686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0097A7"/>
                </a:solidFill>
                <a:latin typeface="Comic Sans MS"/>
                <a:cs typeface="Segoe UI"/>
                <a:hlinkClick r:id="rId3"/>
              </a:rPr>
              <a:t>Daily 10 - Mental Maths Challenge - Topmarks</a:t>
            </a:r>
            <a:endParaRPr lang="en-US" sz="4400"/>
          </a:p>
        </p:txBody>
      </p:sp>
      <p:sp>
        <p:nvSpPr>
          <p:cNvPr id="7" name="TextBox 6">
            <a:extLst>
              <a:ext uri="{FF2B5EF4-FFF2-40B4-BE49-F238E27FC236}">
                <a16:creationId xmlns:a16="http://schemas.microsoft.com/office/drawing/2014/main" id="{9AF80084-38D8-3887-919A-4D6889982F40}"/>
              </a:ext>
            </a:extLst>
          </p:cNvPr>
          <p:cNvSpPr txBox="1"/>
          <p:nvPr/>
        </p:nvSpPr>
        <p:spPr>
          <a:xfrm>
            <a:off x="971910" y="3430438"/>
            <a:ext cx="6208143" cy="3354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latin typeface="Comic Sans MS"/>
              </a:rPr>
              <a:t>Key Vocabulary</a:t>
            </a:r>
          </a:p>
          <a:p>
            <a:endParaRPr lang="en-GB" sz="2000">
              <a:latin typeface="Comic Sans MS"/>
            </a:endParaRPr>
          </a:p>
          <a:p>
            <a:r>
              <a:rPr lang="en-GB" sz="3200">
                <a:latin typeface="Comic Sans MS"/>
                <a:cs typeface="Arial"/>
              </a:rPr>
              <a:t>Multiple</a:t>
            </a:r>
            <a:br>
              <a:rPr lang="en-GB" sz="3200">
                <a:latin typeface="Comic Sans MS"/>
                <a:cs typeface="Arial"/>
              </a:rPr>
            </a:br>
            <a:r>
              <a:rPr lang="en-GB" sz="3200">
                <a:latin typeface="Comic Sans MS"/>
                <a:cs typeface="Arial"/>
              </a:rPr>
              <a:t> Multiply</a:t>
            </a:r>
            <a:br>
              <a:rPr lang="en-GB" sz="3200">
                <a:latin typeface="Comic Sans MS"/>
                <a:cs typeface="Arial"/>
              </a:rPr>
            </a:br>
            <a:r>
              <a:rPr lang="en-GB" sz="3200">
                <a:latin typeface="Comic Sans MS"/>
                <a:cs typeface="Arial"/>
              </a:rPr>
              <a:t> Hundreds</a:t>
            </a:r>
            <a:br>
              <a:rPr lang="en-GB" sz="3200">
                <a:latin typeface="Comic Sans MS"/>
                <a:cs typeface="Arial"/>
              </a:rPr>
            </a:br>
            <a:r>
              <a:rPr lang="en-GB" sz="3200">
                <a:latin typeface="Comic Sans MS"/>
                <a:cs typeface="Arial"/>
              </a:rPr>
              <a:t> Tens</a:t>
            </a:r>
            <a:br>
              <a:rPr lang="en-GB" sz="3200">
                <a:latin typeface="Comic Sans MS"/>
                <a:cs typeface="Arial"/>
              </a:rPr>
            </a:br>
            <a:r>
              <a:rPr lang="en-GB" sz="3200">
                <a:latin typeface="Comic Sans MS"/>
                <a:cs typeface="Arial"/>
              </a:rPr>
              <a:t> Ones</a:t>
            </a:r>
            <a:endParaRPr lang="en-GB" sz="2500">
              <a:latin typeface="Comic Sans MS"/>
              <a:cs typeface="Arial"/>
            </a:endParaRPr>
          </a:p>
        </p:txBody>
      </p:sp>
      <p:sp>
        <p:nvSpPr>
          <p:cNvPr id="9" name="TextBox 8">
            <a:extLst>
              <a:ext uri="{FF2B5EF4-FFF2-40B4-BE49-F238E27FC236}">
                <a16:creationId xmlns:a16="http://schemas.microsoft.com/office/drawing/2014/main" id="{6330D297-6D81-D4CF-A56C-5073FB294131}"/>
              </a:ext>
            </a:extLst>
          </p:cNvPr>
          <p:cNvSpPr txBox="1"/>
          <p:nvPr/>
        </p:nvSpPr>
        <p:spPr>
          <a:xfrm>
            <a:off x="7577449" y="100562"/>
            <a:ext cx="540543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dirty="0">
                <a:latin typeface="Comic Sans MS"/>
              </a:rPr>
              <a:t>30.04.24</a:t>
            </a:r>
            <a:endParaRPr lang="en-GB" sz="2800" dirty="0"/>
          </a:p>
        </p:txBody>
      </p:sp>
    </p:spTree>
    <p:extLst>
      <p:ext uri="{BB962C8B-B14F-4D97-AF65-F5344CB8AC3E}">
        <p14:creationId xmlns:p14="http://schemas.microsoft.com/office/powerpoint/2010/main" val="4100561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192310" y="242442"/>
            <a:ext cx="11807380"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dirty="0">
                <a:latin typeface="Comic Sans MS"/>
              </a:rPr>
              <a:t>Monday 30th April</a:t>
            </a:r>
            <a:endParaRPr lang="en-US" dirty="0"/>
          </a:p>
          <a:p>
            <a:r>
              <a:rPr lang="en-GB" sz="3000" u="sng" dirty="0">
                <a:latin typeface="Comic Sans MS"/>
              </a:rPr>
              <a:t>TBAT: use fronted adverbials.</a:t>
            </a:r>
          </a:p>
          <a:p>
            <a:endParaRPr lang="en-GB" sz="3000" u="sng" dirty="0">
              <a:latin typeface="Comic Sans MS"/>
            </a:endParaRPr>
          </a:p>
          <a:p>
            <a:r>
              <a:rPr lang="en-GB" sz="3000" dirty="0">
                <a:latin typeface="Comic Sans MS"/>
              </a:rPr>
              <a:t>Match the word to its definition.</a:t>
            </a:r>
          </a:p>
          <a:p>
            <a:endParaRPr lang="en-GB" sz="3000" dirty="0">
              <a:latin typeface="Comic Sans MS"/>
            </a:endParaRPr>
          </a:p>
          <a:p>
            <a:endParaRPr lang="en-GB" sz="3000" dirty="0">
              <a:latin typeface="Comic Sans MS"/>
            </a:endParaRPr>
          </a:p>
          <a:p>
            <a:r>
              <a:rPr lang="en-GB" sz="3000" dirty="0">
                <a:latin typeface="Comic Sans MS"/>
              </a:rPr>
              <a:t>Adverbial</a:t>
            </a:r>
          </a:p>
          <a:p>
            <a:endParaRPr lang="en-GB" sz="3000" dirty="0">
              <a:latin typeface="Comic Sans MS"/>
            </a:endParaRPr>
          </a:p>
          <a:p>
            <a:endParaRPr lang="en-GB" sz="3000" dirty="0">
              <a:latin typeface="Comic Sans MS"/>
            </a:endParaRPr>
          </a:p>
          <a:p>
            <a:r>
              <a:rPr lang="en-GB" sz="3000" dirty="0">
                <a:latin typeface="Comic Sans MS"/>
              </a:rPr>
              <a:t>Fronted adverbial</a:t>
            </a:r>
          </a:p>
          <a:p>
            <a:endParaRPr lang="en-GB" sz="3000" u="sng" dirty="0">
              <a:latin typeface="Comic Sans MS"/>
            </a:endParaRPr>
          </a:p>
          <a:p>
            <a:endParaRPr lang="en-GB" sz="3000" u="sng" dirty="0">
              <a:latin typeface="Comic Sans MS"/>
            </a:endParaRPr>
          </a:p>
          <a:p>
            <a:endParaRPr lang="en-GB" sz="2400" u="sng" dirty="0">
              <a:latin typeface="Comic Sans MS"/>
            </a:endParaRPr>
          </a:p>
        </p:txBody>
      </p:sp>
      <p:sp>
        <p:nvSpPr>
          <p:cNvPr id="2" name="TextBox 1">
            <a:extLst>
              <a:ext uri="{FF2B5EF4-FFF2-40B4-BE49-F238E27FC236}">
                <a16:creationId xmlns:a16="http://schemas.microsoft.com/office/drawing/2014/main" id="{95F7FD03-5A91-7C24-CF04-04437A7EA7E7}"/>
              </a:ext>
            </a:extLst>
          </p:cNvPr>
          <p:cNvSpPr txBox="1"/>
          <p:nvPr/>
        </p:nvSpPr>
        <p:spPr>
          <a:xfrm>
            <a:off x="5539193" y="2375329"/>
            <a:ext cx="6471397" cy="3939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latin typeface="Comic Sans MS"/>
              </a:rPr>
              <a:t>When an adverbial is used at the beginning of a sentence.</a:t>
            </a:r>
            <a:endParaRPr lang="en-US" sz="2800">
              <a:latin typeface="Comic Sans MS"/>
            </a:endParaRPr>
          </a:p>
          <a:p>
            <a:endParaRPr lang="en-GB" sz="2800" dirty="0">
              <a:latin typeface="Comic Sans MS"/>
            </a:endParaRPr>
          </a:p>
          <a:p>
            <a:endParaRPr lang="en-GB" sz="2800" dirty="0">
              <a:latin typeface="Comic Sans MS"/>
            </a:endParaRPr>
          </a:p>
          <a:p>
            <a:r>
              <a:rPr lang="en-GB" sz="2800" dirty="0">
                <a:latin typeface="Comic Sans MS"/>
              </a:rPr>
              <a:t>A word, phrase or clause that is used like an adverb to modify a verb or a clause. </a:t>
            </a:r>
          </a:p>
          <a:p>
            <a:endParaRPr lang="en-GB" dirty="0"/>
          </a:p>
          <a:p>
            <a:endParaRPr lang="en-GB" dirty="0"/>
          </a:p>
          <a:p>
            <a:endParaRPr lang="en-GB" dirty="0"/>
          </a:p>
        </p:txBody>
      </p:sp>
    </p:spTree>
    <p:extLst>
      <p:ext uri="{BB962C8B-B14F-4D97-AF65-F5344CB8AC3E}">
        <p14:creationId xmlns:p14="http://schemas.microsoft.com/office/powerpoint/2010/main" val="2877044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192310" y="242442"/>
            <a:ext cx="1180738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dirty="0">
                <a:latin typeface="Comic Sans MS"/>
              </a:rPr>
              <a:t>Monday 30th April</a:t>
            </a:r>
            <a:endParaRPr lang="en-US" sz="2400"/>
          </a:p>
          <a:p>
            <a:r>
              <a:rPr lang="en-GB" sz="2400" u="sng" dirty="0">
                <a:latin typeface="Comic Sans MS"/>
              </a:rPr>
              <a:t>TBAT: use fronted adverbials.</a:t>
            </a:r>
          </a:p>
          <a:p>
            <a:endParaRPr lang="en-GB" sz="2400" u="sng" dirty="0">
              <a:latin typeface="Comic Sans MS"/>
            </a:endParaRPr>
          </a:p>
          <a:p>
            <a:r>
              <a:rPr lang="en-GB" sz="2400" dirty="0">
                <a:latin typeface="Comic Sans MS"/>
              </a:rPr>
              <a:t>Different uses for fronted adverbials:</a:t>
            </a:r>
          </a:p>
          <a:p>
            <a:endParaRPr lang="en-GB" sz="3000" u="sng" dirty="0">
              <a:latin typeface="Comic Sans MS"/>
            </a:endParaRPr>
          </a:p>
          <a:p>
            <a:endParaRPr lang="en-GB" sz="3000" u="sng" dirty="0">
              <a:latin typeface="Comic Sans MS"/>
            </a:endParaRPr>
          </a:p>
          <a:p>
            <a:endParaRPr lang="en-GB" sz="2400" u="sng" dirty="0">
              <a:latin typeface="Comic Sans MS"/>
            </a:endParaRPr>
          </a:p>
        </p:txBody>
      </p:sp>
      <p:pic>
        <p:nvPicPr>
          <p:cNvPr id="2" name="Picture 1" descr="A blue and white text&#10;&#10;Description automatically generated">
            <a:extLst>
              <a:ext uri="{FF2B5EF4-FFF2-40B4-BE49-F238E27FC236}">
                <a16:creationId xmlns:a16="http://schemas.microsoft.com/office/drawing/2014/main" id="{43A806EC-466B-7FD7-F30A-383BB81C1278}"/>
              </a:ext>
            </a:extLst>
          </p:cNvPr>
          <p:cNvPicPr>
            <a:picLocks noChangeAspect="1"/>
          </p:cNvPicPr>
          <p:nvPr/>
        </p:nvPicPr>
        <p:blipFill>
          <a:blip r:embed="rId2"/>
          <a:stretch>
            <a:fillRect/>
          </a:stretch>
        </p:blipFill>
        <p:spPr>
          <a:xfrm>
            <a:off x="1716984" y="1718848"/>
            <a:ext cx="9078290" cy="5054738"/>
          </a:xfrm>
          <a:prstGeom prst="rect">
            <a:avLst/>
          </a:prstGeom>
        </p:spPr>
      </p:pic>
    </p:spTree>
    <p:extLst>
      <p:ext uri="{BB962C8B-B14F-4D97-AF65-F5344CB8AC3E}">
        <p14:creationId xmlns:p14="http://schemas.microsoft.com/office/powerpoint/2010/main" val="272540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192310" y="242442"/>
            <a:ext cx="11807380" cy="68018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dirty="0">
                <a:latin typeface="Comic Sans MS"/>
              </a:rPr>
              <a:t>Monday 30th April</a:t>
            </a:r>
            <a:endParaRPr lang="en-US" sz="2400"/>
          </a:p>
          <a:p>
            <a:r>
              <a:rPr lang="en-GB" sz="2400" u="sng" dirty="0">
                <a:latin typeface="Comic Sans MS"/>
              </a:rPr>
              <a:t>TBAT: use fronted adverbials.</a:t>
            </a:r>
          </a:p>
          <a:p>
            <a:endParaRPr lang="en-GB" sz="2400" u="sng" dirty="0">
              <a:latin typeface="Comic Sans MS"/>
            </a:endParaRPr>
          </a:p>
          <a:p>
            <a:endParaRPr lang="en-GB" sz="2400" dirty="0">
              <a:latin typeface="Comic Sans MS"/>
            </a:endParaRPr>
          </a:p>
          <a:p>
            <a:r>
              <a:rPr lang="en-GB" sz="2800" dirty="0">
                <a:latin typeface="Comic Sans MS"/>
              </a:rPr>
              <a:t>Every fronted adverbial word, phrase or clause needs to be followed be a comma to separate it from the main clause of the sentence.</a:t>
            </a:r>
          </a:p>
          <a:p>
            <a:endParaRPr lang="en-GB" sz="2800" dirty="0">
              <a:latin typeface="Comic Sans MS"/>
            </a:endParaRPr>
          </a:p>
          <a:p>
            <a:pPr algn="ctr"/>
            <a:r>
              <a:rPr lang="en-GB" sz="2800" dirty="0">
                <a:latin typeface="Comic Sans MS"/>
              </a:rPr>
              <a:t>Where does the comma need to go in this sentence?</a:t>
            </a:r>
            <a:endParaRPr lang="en-GB" dirty="0">
              <a:latin typeface="Aptos" panose="020B0004020202020204"/>
            </a:endParaRPr>
          </a:p>
          <a:p>
            <a:pPr algn="ctr"/>
            <a:endParaRPr lang="en-GB" sz="2800" b="1" dirty="0">
              <a:latin typeface="Comic Sans MS"/>
            </a:endParaRPr>
          </a:p>
          <a:p>
            <a:pPr algn="ctr"/>
            <a:r>
              <a:rPr lang="en-GB" sz="2800" b="1" dirty="0">
                <a:latin typeface="Comic Sans MS"/>
              </a:rPr>
              <a:t>Slowly and carefully they released the juvenile badger back into the wild.</a:t>
            </a:r>
            <a:endParaRPr lang="en-GB" b="1" dirty="0">
              <a:latin typeface="Aptos"/>
            </a:endParaRPr>
          </a:p>
          <a:p>
            <a:endParaRPr lang="en-GB" sz="3600" dirty="0">
              <a:latin typeface="Comic Sans MS"/>
            </a:endParaRPr>
          </a:p>
          <a:p>
            <a:pPr algn="ctr"/>
            <a:endParaRPr lang="en-GB" sz="3600" dirty="0">
              <a:latin typeface="Comic Sans MS"/>
            </a:endParaRPr>
          </a:p>
          <a:p>
            <a:pPr algn="ctr"/>
            <a:r>
              <a:rPr lang="en-GB" sz="2400" dirty="0">
                <a:solidFill>
                  <a:srgbClr val="FF0000"/>
                </a:solidFill>
                <a:latin typeface="Comic Sans MS"/>
              </a:rPr>
              <a:t>Does the fronted adverbial describe the time, frequency, manner, place or possibility of the action in the main clause?</a:t>
            </a:r>
            <a:endParaRPr lang="en-GB" sz="2400" dirty="0">
              <a:latin typeface="Comic Sans MS"/>
            </a:endParaRPr>
          </a:p>
          <a:p>
            <a:endParaRPr lang="en-GB" sz="2400" u="sng" dirty="0">
              <a:latin typeface="Comic Sans MS"/>
            </a:endParaRPr>
          </a:p>
        </p:txBody>
      </p:sp>
    </p:spTree>
    <p:extLst>
      <p:ext uri="{BB962C8B-B14F-4D97-AF65-F5344CB8AC3E}">
        <p14:creationId xmlns:p14="http://schemas.microsoft.com/office/powerpoint/2010/main" val="1270668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192310" y="242442"/>
            <a:ext cx="11807380"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dirty="0">
                <a:latin typeface="Comic Sans MS"/>
              </a:rPr>
              <a:t>Monday 30th April</a:t>
            </a:r>
            <a:endParaRPr lang="en-US" sz="2400"/>
          </a:p>
          <a:p>
            <a:r>
              <a:rPr lang="en-GB" sz="2400" u="sng" dirty="0">
                <a:latin typeface="Comic Sans MS"/>
              </a:rPr>
              <a:t>TBAT: use fronted adverbials.</a:t>
            </a:r>
          </a:p>
          <a:p>
            <a:endParaRPr lang="en-GB" sz="2400" u="sng" dirty="0">
              <a:latin typeface="Comic Sans MS"/>
            </a:endParaRPr>
          </a:p>
          <a:p>
            <a:endParaRPr lang="en-GB" sz="2400" dirty="0">
              <a:latin typeface="Comic Sans MS"/>
            </a:endParaRPr>
          </a:p>
          <a:p>
            <a:pPr algn="ctr"/>
            <a:r>
              <a:rPr lang="en-GB" sz="3600" u="sng" dirty="0">
                <a:latin typeface="Comic Sans MS"/>
              </a:rPr>
              <a:t>Talk partners</a:t>
            </a:r>
          </a:p>
          <a:p>
            <a:pPr algn="ctr"/>
            <a:r>
              <a:rPr lang="en-GB" sz="3600" dirty="0">
                <a:latin typeface="Comic Sans MS"/>
              </a:rPr>
              <a:t>Place the comma in the sentence after the fronted adverbial.</a:t>
            </a:r>
          </a:p>
          <a:p>
            <a:pPr algn="ctr"/>
            <a:endParaRPr lang="en-GB" sz="3600" dirty="0">
              <a:latin typeface="Comic Sans MS"/>
            </a:endParaRPr>
          </a:p>
          <a:p>
            <a:pPr algn="ctr"/>
            <a:r>
              <a:rPr lang="en-GB" sz="3600" dirty="0">
                <a:latin typeface="Comic Sans MS"/>
              </a:rPr>
              <a:t>On Tuesday Class 12 are visiting The Imperial War Museum. </a:t>
            </a:r>
          </a:p>
          <a:p>
            <a:pPr algn="ctr"/>
            <a:endParaRPr lang="en-GB" sz="3600" dirty="0">
              <a:latin typeface="Comic Sans MS"/>
            </a:endParaRPr>
          </a:p>
          <a:p>
            <a:pPr algn="ctr"/>
            <a:r>
              <a:rPr lang="en-GB" sz="2400" dirty="0">
                <a:solidFill>
                  <a:srgbClr val="FF0000"/>
                </a:solidFill>
                <a:latin typeface="Comic Sans MS"/>
              </a:rPr>
              <a:t>Does the fronted adverbial describe the time, frequency, manner, place or possibility of the action in the main clause?</a:t>
            </a:r>
            <a:endParaRPr lang="en-GB" dirty="0"/>
          </a:p>
          <a:p>
            <a:endParaRPr lang="en-GB" sz="2400" u="sng" dirty="0">
              <a:latin typeface="Comic Sans MS"/>
            </a:endParaRPr>
          </a:p>
        </p:txBody>
      </p:sp>
    </p:spTree>
    <p:extLst>
      <p:ext uri="{BB962C8B-B14F-4D97-AF65-F5344CB8AC3E}">
        <p14:creationId xmlns:p14="http://schemas.microsoft.com/office/powerpoint/2010/main" val="2002602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C127CBC-2B4A-461B-A14C-C8265B79CAEF}"/>
              </a:ext>
            </a:extLst>
          </p:cNvPr>
          <p:cNvSpPr/>
          <p:nvPr/>
        </p:nvSpPr>
        <p:spPr>
          <a:xfrm>
            <a:off x="2058988" y="2333625"/>
            <a:ext cx="8069262" cy="3759200"/>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Rectangle 21">
            <a:extLst>
              <a:ext uri="{FF2B5EF4-FFF2-40B4-BE49-F238E27FC236}">
                <a16:creationId xmlns:a16="http://schemas.microsoft.com/office/drawing/2014/main" id="{432191B6-4374-49DD-BDB8-9BD810FE9556}"/>
              </a:ext>
            </a:extLst>
          </p:cNvPr>
          <p:cNvSpPr/>
          <p:nvPr/>
        </p:nvSpPr>
        <p:spPr>
          <a:xfrm>
            <a:off x="2063750" y="1511301"/>
            <a:ext cx="8064500" cy="722313"/>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2" name="Title 20">
            <a:extLst>
              <a:ext uri="{FF2B5EF4-FFF2-40B4-BE49-F238E27FC236}">
                <a16:creationId xmlns:a16="http://schemas.microsoft.com/office/drawing/2014/main" id="{157535AF-4012-4AEC-9329-D0F5A13256F9}"/>
              </a:ext>
            </a:extLst>
          </p:cNvPr>
          <p:cNvSpPr>
            <a:spLocks noGrp="1"/>
          </p:cNvSpPr>
          <p:nvPr>
            <p:ph type="title"/>
          </p:nvPr>
        </p:nvSpPr>
        <p:spPr>
          <a:xfrm>
            <a:off x="1981201" y="479426"/>
            <a:ext cx="8220075" cy="993775"/>
          </a:xfrm>
        </p:spPr>
        <p:txBody>
          <a:bodyPr/>
          <a:lstStyle/>
          <a:p>
            <a:pPr eaLnBrk="1" hangingPunct="1"/>
            <a:r>
              <a:rPr lang="en-GB" altLang="en-US" sz="3600"/>
              <a:t>Fronted Adverbial Hunt</a:t>
            </a:r>
          </a:p>
        </p:txBody>
      </p:sp>
      <p:sp>
        <p:nvSpPr>
          <p:cNvPr id="5" name="Rectangle 4">
            <a:extLst>
              <a:ext uri="{FF2B5EF4-FFF2-40B4-BE49-F238E27FC236}">
                <a16:creationId xmlns:a16="http://schemas.microsoft.com/office/drawing/2014/main" id="{737253EA-2F2B-4832-89DF-3295B2467720}"/>
              </a:ext>
            </a:extLst>
          </p:cNvPr>
          <p:cNvSpPr/>
          <p:nvPr/>
        </p:nvSpPr>
        <p:spPr>
          <a:xfrm>
            <a:off x="2178050" y="1520825"/>
            <a:ext cx="7818438" cy="700088"/>
          </a:xfrm>
          <a:prstGeom prst="rect">
            <a:avLst/>
          </a:prstGeom>
        </p:spPr>
        <p:txBody>
          <a:bodyPr wrap="square" lIns="0" tIns="72000" rIns="0" bIns="72000">
            <a:spAutoFit/>
          </a:bodyPr>
          <a:lstStyle/>
          <a:p>
            <a:pPr eaLnBrk="1" fontAlgn="auto" hangingPunct="1">
              <a:spcBef>
                <a:spcPts val="0"/>
              </a:spcBef>
              <a:spcAft>
                <a:spcPts val="0"/>
              </a:spcAft>
              <a:defRPr/>
            </a:pPr>
            <a:r>
              <a:rPr lang="en-GB" spc="-40" dirty="0">
                <a:latin typeface="+mn-lt"/>
              </a:rPr>
              <a:t>Can you spot the fronted adverbials in this piece of text? Do they describe the </a:t>
            </a:r>
            <a:r>
              <a:rPr lang="en-GB" b="1" spc="-40" dirty="0">
                <a:solidFill>
                  <a:srgbClr val="FFFF00"/>
                </a:solidFill>
                <a:latin typeface="+mn-lt"/>
              </a:rPr>
              <a:t>time</a:t>
            </a:r>
            <a:r>
              <a:rPr lang="en-GB" spc="-40" dirty="0">
                <a:latin typeface="+mn-lt"/>
              </a:rPr>
              <a:t>, </a:t>
            </a:r>
            <a:r>
              <a:rPr lang="en-GB" b="1" spc="-40" dirty="0">
                <a:solidFill>
                  <a:schemeClr val="accent2"/>
                </a:solidFill>
                <a:latin typeface="+mn-lt"/>
              </a:rPr>
              <a:t>frequency</a:t>
            </a:r>
            <a:r>
              <a:rPr lang="en-GB" spc="-40" dirty="0">
                <a:latin typeface="+mn-lt"/>
              </a:rPr>
              <a:t>, </a:t>
            </a:r>
            <a:r>
              <a:rPr lang="en-GB" b="1" spc="-40" dirty="0">
                <a:solidFill>
                  <a:srgbClr val="7030A0"/>
                </a:solidFill>
                <a:latin typeface="+mn-lt"/>
              </a:rPr>
              <a:t>manner</a:t>
            </a:r>
            <a:r>
              <a:rPr lang="en-GB" spc="-40" dirty="0">
                <a:latin typeface="+mn-lt"/>
              </a:rPr>
              <a:t>, </a:t>
            </a:r>
            <a:r>
              <a:rPr lang="en-GB" b="1" spc="-40" dirty="0">
                <a:solidFill>
                  <a:srgbClr val="C00000"/>
                </a:solidFill>
                <a:latin typeface="+mn-lt"/>
              </a:rPr>
              <a:t>place</a:t>
            </a:r>
            <a:r>
              <a:rPr lang="en-GB" spc="-40" dirty="0">
                <a:latin typeface="+mn-lt"/>
              </a:rPr>
              <a:t> or </a:t>
            </a:r>
            <a:r>
              <a:rPr lang="en-GB" b="1" spc="-40" dirty="0">
                <a:solidFill>
                  <a:srgbClr val="00B050"/>
                </a:solidFill>
                <a:latin typeface="+mn-lt"/>
              </a:rPr>
              <a:t>possibility</a:t>
            </a:r>
            <a:r>
              <a:rPr lang="en-GB" spc="-40" dirty="0">
                <a:latin typeface="+mn-lt"/>
              </a:rPr>
              <a:t> of the action in the main clause?</a:t>
            </a:r>
          </a:p>
        </p:txBody>
      </p:sp>
      <p:sp>
        <p:nvSpPr>
          <p:cNvPr id="18" name="Rectangle 17">
            <a:extLst>
              <a:ext uri="{FF2B5EF4-FFF2-40B4-BE49-F238E27FC236}">
                <a16:creationId xmlns:a16="http://schemas.microsoft.com/office/drawing/2014/main" id="{B3EB44F9-37F8-4333-92EA-677961CF83D0}"/>
              </a:ext>
            </a:extLst>
          </p:cNvPr>
          <p:cNvSpPr>
            <a:spLocks noChangeArrowheads="1"/>
          </p:cNvSpPr>
          <p:nvPr/>
        </p:nvSpPr>
        <p:spPr bwMode="auto">
          <a:xfrm>
            <a:off x="2274888" y="2333625"/>
            <a:ext cx="76327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tx1"/>
                </a:solidFill>
              </a:rPr>
              <a:t>Against all the odds, Captain Curk got to his rocket before his oxygen supply ran out. Back in the safety of his shuttle, he removed his helmet and began to prepare for take-off. Suddenly, there was a loud crash at the shuttle door. The aliens must have caught up with him. Feeling intimidated, the captain quickly strapped himself into his seat  as the door began to buckle. Almost certainly, the aliens would capture him if he didn’t leave this planet right away. With a trembling finger, he pressed </a:t>
            </a:r>
            <a:br>
              <a:rPr lang="en-GB" altLang="en-US">
                <a:solidFill>
                  <a:schemeClr val="tx1"/>
                </a:solidFill>
              </a:rPr>
            </a:br>
            <a:r>
              <a:rPr lang="en-GB" altLang="en-US">
                <a:solidFill>
                  <a:schemeClr val="tx1"/>
                </a:solidFill>
              </a:rPr>
              <a:t>the launch button...10, 9, 8, 7, 6, 5, 4, 3, 2, 1...BLAST OFF! </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Seconds later, Curk was in the air but something was wrong. The fuel </a:t>
            </a:r>
            <a:br>
              <a:rPr lang="en-GB" altLang="en-US">
                <a:solidFill>
                  <a:schemeClr val="tx1"/>
                </a:solidFill>
              </a:rPr>
            </a:br>
            <a:r>
              <a:rPr lang="en-GB" altLang="en-US">
                <a:solidFill>
                  <a:schemeClr val="tx1"/>
                </a:solidFill>
              </a:rPr>
              <a:t>tank gauge showed a dangerously low level of fuel. The extra-terrestrial creatures must have caused it to leak. Sputtering noisily, the spacecraft started to stall.  What was the captain going to do? </a:t>
            </a:r>
          </a:p>
        </p:txBody>
      </p:sp>
      <p:grpSp>
        <p:nvGrpSpPr>
          <p:cNvPr id="10" name="Group 9">
            <a:extLst>
              <a:ext uri="{FF2B5EF4-FFF2-40B4-BE49-F238E27FC236}">
                <a16:creationId xmlns:a16="http://schemas.microsoft.com/office/drawing/2014/main" id="{4E30D2B8-4AA6-4ECD-927C-7D4CD64D51E5}"/>
              </a:ext>
            </a:extLst>
          </p:cNvPr>
          <p:cNvGrpSpPr>
            <a:grpSpLocks/>
          </p:cNvGrpSpPr>
          <p:nvPr/>
        </p:nvGrpSpPr>
        <p:grpSpPr bwMode="auto">
          <a:xfrm>
            <a:off x="2055813" y="2333625"/>
            <a:ext cx="8069262" cy="3759200"/>
            <a:chOff x="534984" y="2333759"/>
            <a:chExt cx="8069265" cy="3759065"/>
          </a:xfrm>
        </p:grpSpPr>
        <p:sp>
          <p:nvSpPr>
            <p:cNvPr id="11" name="Rectangle 10">
              <a:extLst>
                <a:ext uri="{FF2B5EF4-FFF2-40B4-BE49-F238E27FC236}">
                  <a16:creationId xmlns:a16="http://schemas.microsoft.com/office/drawing/2014/main" id="{05C27EA4-9046-45E4-AC92-A7D83C385AC8}"/>
                </a:ext>
              </a:extLst>
            </p:cNvPr>
            <p:cNvSpPr/>
            <p:nvPr/>
          </p:nvSpPr>
          <p:spPr>
            <a:xfrm>
              <a:off x="534984" y="2333759"/>
              <a:ext cx="8069265" cy="3759065"/>
            </a:xfrm>
            <a:prstGeom prst="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7" name="Rectangle 11">
              <a:extLst>
                <a:ext uri="{FF2B5EF4-FFF2-40B4-BE49-F238E27FC236}">
                  <a16:creationId xmlns:a16="http://schemas.microsoft.com/office/drawing/2014/main" id="{C0BFFB3B-A948-4832-8A8F-4222139D04CC}"/>
                </a:ext>
              </a:extLst>
            </p:cNvPr>
            <p:cNvSpPr>
              <a:spLocks noChangeArrowheads="1"/>
            </p:cNvSpPr>
            <p:nvPr/>
          </p:nvSpPr>
          <p:spPr bwMode="auto">
            <a:xfrm>
              <a:off x="750885" y="2333858"/>
              <a:ext cx="7632700" cy="374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00B050"/>
                  </a:solidFill>
                </a:rPr>
                <a:t>Against all the odds</a:t>
              </a:r>
              <a:r>
                <a:rPr lang="en-GB" altLang="en-US">
                  <a:solidFill>
                    <a:schemeClr val="tx1"/>
                  </a:solidFill>
                </a:rPr>
                <a:t>, Captain Curk got to his rocket before his oxygen supply ran out. </a:t>
              </a:r>
              <a:r>
                <a:rPr lang="en-GB" altLang="en-US">
                  <a:solidFill>
                    <a:srgbClr val="C00000"/>
                  </a:solidFill>
                </a:rPr>
                <a:t>Back in the safety of his shuttle</a:t>
              </a:r>
              <a:r>
                <a:rPr lang="en-GB" altLang="en-US">
                  <a:solidFill>
                    <a:schemeClr val="tx1"/>
                  </a:solidFill>
                </a:rPr>
                <a:t>, he removed his helmet and began to prepare for take-off. </a:t>
              </a:r>
              <a:r>
                <a:rPr lang="en-GB" altLang="en-US">
                  <a:solidFill>
                    <a:srgbClr val="7030A0"/>
                  </a:solidFill>
                </a:rPr>
                <a:t>Suddenly</a:t>
              </a:r>
              <a:r>
                <a:rPr lang="en-GB" altLang="en-US">
                  <a:solidFill>
                    <a:schemeClr val="tx1"/>
                  </a:solidFill>
                </a:rPr>
                <a:t>, there was a loud crash at the shuttle door. The aliens must have caught up with him. </a:t>
              </a:r>
              <a:r>
                <a:rPr lang="en-GB" altLang="en-US">
                  <a:solidFill>
                    <a:srgbClr val="7030A0"/>
                  </a:solidFill>
                </a:rPr>
                <a:t>Feeling intimidated</a:t>
              </a:r>
              <a:r>
                <a:rPr lang="en-GB" altLang="en-US">
                  <a:solidFill>
                    <a:schemeClr val="tx1"/>
                  </a:solidFill>
                </a:rPr>
                <a:t>, the captain quickly strapped himself into his seat  as the door began to buckle. </a:t>
              </a:r>
              <a:r>
                <a:rPr lang="en-GB" altLang="en-US">
                  <a:solidFill>
                    <a:srgbClr val="00B050"/>
                  </a:solidFill>
                </a:rPr>
                <a:t>Almost certainly</a:t>
              </a:r>
              <a:r>
                <a:rPr lang="en-GB" altLang="en-US">
                  <a:solidFill>
                    <a:schemeClr val="tx1"/>
                  </a:solidFill>
                </a:rPr>
                <a:t>, the aliens would capture him if he didn’t leave this planet right away. </a:t>
              </a:r>
              <a:r>
                <a:rPr lang="en-GB" altLang="en-US">
                  <a:solidFill>
                    <a:srgbClr val="7030A0"/>
                  </a:solidFill>
                </a:rPr>
                <a:t>With a trembling finger</a:t>
              </a:r>
              <a:r>
                <a:rPr lang="en-GB" altLang="en-US">
                  <a:solidFill>
                    <a:schemeClr val="tx1"/>
                  </a:solidFill>
                </a:rPr>
                <a:t>, he pressed </a:t>
              </a:r>
            </a:p>
            <a:p>
              <a:pPr eaLnBrk="1" hangingPunct="1">
                <a:lnSpc>
                  <a:spcPct val="100000"/>
                </a:lnSpc>
                <a:spcBef>
                  <a:spcPct val="0"/>
                </a:spcBef>
                <a:buFontTx/>
                <a:buNone/>
              </a:pPr>
              <a:r>
                <a:rPr lang="en-GB" altLang="en-US">
                  <a:solidFill>
                    <a:schemeClr val="tx1"/>
                  </a:solidFill>
                </a:rPr>
                <a:t>the launch button...10, 9, 8, 7, 6, 5, 4, 3, 2, 1...BLAST OFF! </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rgbClr val="FFFF00"/>
                  </a:solidFill>
                </a:rPr>
                <a:t>Seconds later</a:t>
              </a:r>
              <a:r>
                <a:rPr lang="en-GB" altLang="en-US">
                  <a:solidFill>
                    <a:schemeClr val="tx1"/>
                  </a:solidFill>
                </a:rPr>
                <a:t>, Curk was in the air but something was wrong. The fuel </a:t>
              </a:r>
            </a:p>
            <a:p>
              <a:pPr eaLnBrk="1" hangingPunct="1">
                <a:lnSpc>
                  <a:spcPct val="100000"/>
                </a:lnSpc>
                <a:spcBef>
                  <a:spcPct val="0"/>
                </a:spcBef>
                <a:buFontTx/>
                <a:buNone/>
              </a:pPr>
              <a:r>
                <a:rPr lang="en-GB" altLang="en-US">
                  <a:solidFill>
                    <a:schemeClr val="tx1"/>
                  </a:solidFill>
                </a:rPr>
                <a:t>tank gauge showed a dangerously low level of fuel. The extra-terrestrial creatures must have caused it to leak. </a:t>
              </a:r>
              <a:r>
                <a:rPr lang="en-GB" altLang="en-US">
                  <a:solidFill>
                    <a:srgbClr val="7030A0"/>
                  </a:solidFill>
                </a:rPr>
                <a:t>Sputtering noisily</a:t>
              </a:r>
              <a:r>
                <a:rPr lang="en-GB" altLang="en-US">
                  <a:solidFill>
                    <a:schemeClr val="tx1"/>
                  </a:solidFill>
                </a:rPr>
                <a:t>, the spacecraft started to stall.  What was the captain going to do?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192310" y="242442"/>
            <a:ext cx="11807380"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dirty="0">
                <a:latin typeface="Comic Sans MS"/>
              </a:rPr>
              <a:t>Monday 30th April</a:t>
            </a:r>
            <a:endParaRPr lang="en-US" sz="2400"/>
          </a:p>
          <a:p>
            <a:r>
              <a:rPr lang="en-GB" sz="2400" u="sng" dirty="0">
                <a:latin typeface="Comic Sans MS"/>
              </a:rPr>
              <a:t>TBAT: use fronted adverbials.</a:t>
            </a:r>
          </a:p>
          <a:p>
            <a:endParaRPr lang="en-GB" sz="2400" u="sng" dirty="0">
              <a:latin typeface="Comic Sans MS"/>
            </a:endParaRPr>
          </a:p>
          <a:p>
            <a:endParaRPr lang="en-GB" sz="2400" dirty="0">
              <a:latin typeface="Comic Sans MS"/>
            </a:endParaRPr>
          </a:p>
          <a:p>
            <a:pPr algn="ctr"/>
            <a:endParaRPr lang="en-GB" sz="3600" dirty="0">
              <a:latin typeface="Comic Sans MS"/>
            </a:endParaRPr>
          </a:p>
          <a:p>
            <a:pPr algn="ctr"/>
            <a:r>
              <a:rPr lang="en-GB" sz="4000" dirty="0">
                <a:solidFill>
                  <a:schemeClr val="tx2">
                    <a:lumMod val="75000"/>
                    <a:lumOff val="25000"/>
                  </a:schemeClr>
                </a:solidFill>
                <a:latin typeface="Comic Sans MS"/>
              </a:rPr>
              <a:t>_____________, the pupils walked home.</a:t>
            </a:r>
          </a:p>
          <a:p>
            <a:pPr algn="ctr"/>
            <a:endParaRPr lang="en-GB" sz="4000" dirty="0">
              <a:latin typeface="Comic Sans MS"/>
            </a:endParaRPr>
          </a:p>
          <a:p>
            <a:pPr algn="ctr"/>
            <a:r>
              <a:rPr lang="en-GB" sz="4000" dirty="0">
                <a:solidFill>
                  <a:schemeClr val="accent3">
                    <a:lumMod val="75000"/>
                  </a:schemeClr>
                </a:solidFill>
                <a:latin typeface="Comic Sans MS"/>
              </a:rPr>
              <a:t>_______________, the students discussed their work in the library.</a:t>
            </a:r>
            <a:r>
              <a:rPr lang="en-GB" sz="4000" dirty="0">
                <a:latin typeface="Comic Sans MS"/>
              </a:rPr>
              <a:t> </a:t>
            </a:r>
          </a:p>
          <a:p>
            <a:pPr algn="ctr"/>
            <a:endParaRPr lang="en-GB" sz="4000" dirty="0">
              <a:latin typeface="Comic Sans MS"/>
            </a:endParaRPr>
          </a:p>
          <a:p>
            <a:pPr algn="ctr"/>
            <a:r>
              <a:rPr lang="en-GB" sz="2200" dirty="0">
                <a:solidFill>
                  <a:srgbClr val="FF0000"/>
                </a:solidFill>
                <a:latin typeface="Comic Sans MS"/>
              </a:rPr>
              <a:t>List whether the fronted adverbial describe the time, frequency, manner, place or possibility of the action in the main clause.</a:t>
            </a:r>
            <a:endParaRPr lang="en-GB" sz="2200" dirty="0">
              <a:latin typeface="Comic Sans MS"/>
            </a:endParaRPr>
          </a:p>
          <a:p>
            <a:endParaRPr lang="en-GB" sz="2400" u="sng" dirty="0">
              <a:latin typeface="Comic Sans MS"/>
            </a:endParaRPr>
          </a:p>
        </p:txBody>
      </p:sp>
    </p:spTree>
    <p:extLst>
      <p:ext uri="{BB962C8B-B14F-4D97-AF65-F5344CB8AC3E}">
        <p14:creationId xmlns:p14="http://schemas.microsoft.com/office/powerpoint/2010/main" val="756940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192310" y="253485"/>
            <a:ext cx="8317641" cy="73866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dirty="0">
                <a:latin typeface="Comic Sans MS"/>
              </a:rPr>
              <a:t>Monday 30th April</a:t>
            </a:r>
            <a:endParaRPr lang="en-US" sz="2400"/>
          </a:p>
          <a:p>
            <a:r>
              <a:rPr lang="en-GB" sz="2400" u="sng" dirty="0">
                <a:latin typeface="Comic Sans MS"/>
              </a:rPr>
              <a:t>TBAT: use fronted adverbials.</a:t>
            </a:r>
          </a:p>
          <a:p>
            <a:endParaRPr lang="en-GB" sz="2400" u="sng" dirty="0">
              <a:latin typeface="Comic Sans MS"/>
            </a:endParaRPr>
          </a:p>
          <a:p>
            <a:r>
              <a:rPr lang="en-GB" sz="2400" dirty="0">
                <a:latin typeface="Comic Sans MS"/>
              </a:rPr>
              <a:t>Using fronted adverbials, write four sentences about what you have found out so far in our story of Flat Stanley.</a:t>
            </a:r>
          </a:p>
          <a:p>
            <a:endParaRPr lang="en-GB" sz="2400" dirty="0">
              <a:latin typeface="Comic Sans MS"/>
            </a:endParaRPr>
          </a:p>
          <a:p>
            <a:r>
              <a:rPr lang="en-GB" sz="2400" dirty="0">
                <a:latin typeface="Comic Sans MS"/>
              </a:rPr>
              <a:t>Example:</a:t>
            </a:r>
            <a:r>
              <a:rPr lang="en-GB" sz="2400" b="1" dirty="0">
                <a:latin typeface="Comic Sans MS"/>
              </a:rPr>
              <a:t> Early one morning, </a:t>
            </a:r>
            <a:r>
              <a:rPr lang="en-GB" sz="2400" dirty="0">
                <a:latin typeface="Comic Sans MS"/>
              </a:rPr>
              <a:t>Stanley received a letter asking him to travel to Egypt.</a:t>
            </a:r>
          </a:p>
          <a:p>
            <a:endParaRPr lang="en-GB" sz="2400" b="1" dirty="0">
              <a:latin typeface="Comic Sans MS"/>
            </a:endParaRPr>
          </a:p>
          <a:p>
            <a:endParaRPr lang="en-GB" dirty="0">
              <a:latin typeface="Comic Sans MS"/>
            </a:endParaRPr>
          </a:p>
          <a:p>
            <a:endParaRPr lang="en-GB" dirty="0">
              <a:latin typeface="Comic Sans MS"/>
            </a:endParaRPr>
          </a:p>
          <a:p>
            <a:endParaRPr lang="en-GB" dirty="0">
              <a:latin typeface="Comic Sans MS"/>
            </a:endParaRPr>
          </a:p>
          <a:p>
            <a:endParaRPr lang="en-GB" dirty="0">
              <a:solidFill>
                <a:srgbClr val="000000"/>
              </a:solidFill>
              <a:latin typeface="Comic Sans MS"/>
            </a:endParaRPr>
          </a:p>
          <a:p>
            <a:endParaRPr lang="en-GB" dirty="0">
              <a:solidFill>
                <a:srgbClr val="000000"/>
              </a:solidFill>
              <a:latin typeface="Comic Sans MS"/>
            </a:endParaRPr>
          </a:p>
          <a:p>
            <a:r>
              <a:rPr lang="en-GB" sz="2000" dirty="0">
                <a:solidFill>
                  <a:srgbClr val="FF0000"/>
                </a:solidFill>
                <a:latin typeface="Comic Sans MS"/>
              </a:rPr>
              <a:t>Challenge</a:t>
            </a:r>
            <a:endParaRPr lang="en-GB" sz="2000">
              <a:solidFill>
                <a:srgbClr val="FF0000"/>
              </a:solidFill>
              <a:latin typeface="Aptos" panose="020B0004020202020204"/>
            </a:endParaRPr>
          </a:p>
          <a:p>
            <a:r>
              <a:rPr lang="en-GB" sz="2000" dirty="0">
                <a:solidFill>
                  <a:srgbClr val="FF0000"/>
                </a:solidFill>
                <a:latin typeface="Comic Sans MS"/>
              </a:rPr>
              <a:t>List whether your fronted adverbials are </a:t>
            </a:r>
            <a:r>
              <a:rPr lang="en-GB" sz="2000" dirty="0">
                <a:solidFill>
                  <a:srgbClr val="FF0000"/>
                </a:solidFill>
                <a:latin typeface="Comic Sans MS"/>
                <a:ea typeface="+mn-lt"/>
                <a:cs typeface="+mn-lt"/>
              </a:rPr>
              <a:t>time, frequency, manner, </a:t>
            </a:r>
            <a:endParaRPr lang="en-GB" sz="2000" dirty="0">
              <a:solidFill>
                <a:srgbClr val="FF0000"/>
              </a:solidFill>
              <a:latin typeface="Aptos" panose="020B0004020202020204"/>
              <a:ea typeface="+mn-lt"/>
              <a:cs typeface="+mn-lt"/>
            </a:endParaRPr>
          </a:p>
          <a:p>
            <a:r>
              <a:rPr lang="en-GB" sz="2000" dirty="0">
                <a:solidFill>
                  <a:srgbClr val="FF0000"/>
                </a:solidFill>
                <a:latin typeface="Comic Sans MS"/>
                <a:ea typeface="+mn-lt"/>
                <a:cs typeface="+mn-lt"/>
              </a:rPr>
              <a:t>place or possibility.</a:t>
            </a:r>
            <a:endParaRPr lang="en-GB" sz="2000" dirty="0">
              <a:solidFill>
                <a:srgbClr val="FF0000"/>
              </a:solidFill>
            </a:endParaRPr>
          </a:p>
          <a:p>
            <a:endParaRPr lang="en-GB" sz="2400" dirty="0">
              <a:latin typeface="Comic Sans MS"/>
            </a:endParaRPr>
          </a:p>
          <a:p>
            <a:pPr algn="ctr"/>
            <a:endParaRPr lang="en-GB" sz="3600" dirty="0">
              <a:latin typeface="Comic Sans MS"/>
            </a:endParaRPr>
          </a:p>
          <a:p>
            <a:endParaRPr lang="en-GB" sz="2400" u="sng" dirty="0">
              <a:latin typeface="Comic Sans MS"/>
            </a:endParaRPr>
          </a:p>
        </p:txBody>
      </p:sp>
      <p:pic>
        <p:nvPicPr>
          <p:cNvPr id="2" name="Picture 1" descr="A cartoon of a child&#10;&#10;Description automatically generated">
            <a:extLst>
              <a:ext uri="{FF2B5EF4-FFF2-40B4-BE49-F238E27FC236}">
                <a16:creationId xmlns:a16="http://schemas.microsoft.com/office/drawing/2014/main" id="{A9631581-A2A1-799B-B371-C40D5DDB634A}"/>
              </a:ext>
            </a:extLst>
          </p:cNvPr>
          <p:cNvPicPr>
            <a:picLocks noChangeAspect="1"/>
          </p:cNvPicPr>
          <p:nvPr/>
        </p:nvPicPr>
        <p:blipFill>
          <a:blip r:embed="rId2"/>
          <a:stretch>
            <a:fillRect/>
          </a:stretch>
        </p:blipFill>
        <p:spPr>
          <a:xfrm>
            <a:off x="8905323" y="255449"/>
            <a:ext cx="2708137" cy="4259883"/>
          </a:xfrm>
          <a:prstGeom prst="rect">
            <a:avLst/>
          </a:prstGeom>
        </p:spPr>
      </p:pic>
    </p:spTree>
    <p:extLst>
      <p:ext uri="{BB962C8B-B14F-4D97-AF65-F5344CB8AC3E}">
        <p14:creationId xmlns:p14="http://schemas.microsoft.com/office/powerpoint/2010/main" val="2598137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B87AD7-47ED-5196-3F39-9770C39EB1A1}"/>
              </a:ext>
            </a:extLst>
          </p:cNvPr>
          <p:cNvSpPr txBox="1"/>
          <p:nvPr/>
        </p:nvSpPr>
        <p:spPr>
          <a:xfrm>
            <a:off x="192310" y="242442"/>
            <a:ext cx="11807380"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a:latin typeface="Comic Sans MS"/>
              </a:rPr>
              <a:t>Mardi 30 Avril</a:t>
            </a:r>
          </a:p>
          <a:p>
            <a:r>
              <a:rPr lang="en-GB" sz="2400" u="sng" err="1">
                <a:latin typeface="Comic Sans MS"/>
              </a:rPr>
              <a:t>TBAT</a:t>
            </a:r>
            <a:r>
              <a:rPr lang="en-GB" sz="2400" u="sng">
                <a:latin typeface="Comic Sans MS"/>
              </a:rPr>
              <a:t>:  apply knowledge of 10 different ice cream flavours</a:t>
            </a:r>
          </a:p>
          <a:p>
            <a:endParaRPr lang="en-GB" sz="2400" u="sng">
              <a:latin typeface="Comic Sans MS"/>
            </a:endParaRPr>
          </a:p>
        </p:txBody>
      </p:sp>
      <p:sp>
        <p:nvSpPr>
          <p:cNvPr id="2" name="TextBox 1">
            <a:extLst>
              <a:ext uri="{FF2B5EF4-FFF2-40B4-BE49-F238E27FC236}">
                <a16:creationId xmlns:a16="http://schemas.microsoft.com/office/drawing/2014/main" id="{F507F4DF-37DA-3868-B89F-4464EA38DF96}"/>
              </a:ext>
            </a:extLst>
          </p:cNvPr>
          <p:cNvSpPr txBox="1"/>
          <p:nvPr/>
        </p:nvSpPr>
        <p:spPr>
          <a:xfrm>
            <a:off x="8653153" y="1715984"/>
            <a:ext cx="2743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2"/>
              </a:rPr>
              <a:t>Home (languageangels.com)</a:t>
            </a:r>
            <a:endParaRPr lang="en-US"/>
          </a:p>
          <a:p>
            <a:endParaRPr lang="en-US"/>
          </a:p>
          <a:p>
            <a:r>
              <a:rPr lang="en-US"/>
              <a:t>Unit – Ice Creams</a:t>
            </a:r>
          </a:p>
          <a:p>
            <a:endParaRPr lang="en-US" sz="3600"/>
          </a:p>
          <a:p>
            <a:endParaRPr lang="en-US"/>
          </a:p>
        </p:txBody>
      </p:sp>
      <p:pic>
        <p:nvPicPr>
          <p:cNvPr id="4" name="Picture 3">
            <a:extLst>
              <a:ext uri="{FF2B5EF4-FFF2-40B4-BE49-F238E27FC236}">
                <a16:creationId xmlns:a16="http://schemas.microsoft.com/office/drawing/2014/main" id="{873CBAA2-D15D-3E77-286F-67619AE725ED}"/>
              </a:ext>
            </a:extLst>
          </p:cNvPr>
          <p:cNvPicPr>
            <a:picLocks noChangeAspect="1"/>
          </p:cNvPicPr>
          <p:nvPr/>
        </p:nvPicPr>
        <p:blipFill>
          <a:blip r:embed="rId3"/>
          <a:stretch>
            <a:fillRect/>
          </a:stretch>
        </p:blipFill>
        <p:spPr>
          <a:xfrm>
            <a:off x="490866" y="1523404"/>
            <a:ext cx="7216765" cy="4762913"/>
          </a:xfrm>
          <a:prstGeom prst="rect">
            <a:avLst/>
          </a:prstGeom>
        </p:spPr>
      </p:pic>
    </p:spTree>
    <p:extLst>
      <p:ext uri="{BB962C8B-B14F-4D97-AF65-F5344CB8AC3E}">
        <p14:creationId xmlns:p14="http://schemas.microsoft.com/office/powerpoint/2010/main" val="2303438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C940DB-4CB2-6E59-6727-B154AA46489B}"/>
              </a:ext>
            </a:extLst>
          </p:cNvPr>
          <p:cNvSpPr txBox="1"/>
          <p:nvPr/>
        </p:nvSpPr>
        <p:spPr>
          <a:xfrm>
            <a:off x="192310" y="242442"/>
            <a:ext cx="118073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dirty="0">
                <a:latin typeface="Comic Sans MS"/>
              </a:rPr>
              <a:t>Mardi 30 Avril</a:t>
            </a:r>
          </a:p>
          <a:p>
            <a:r>
              <a:rPr lang="en-GB" sz="2400" u="sng" dirty="0" err="1">
                <a:latin typeface="Comic Sans MS"/>
              </a:rPr>
              <a:t>TBAT</a:t>
            </a:r>
            <a:r>
              <a:rPr lang="en-GB" sz="2400" u="sng" dirty="0">
                <a:latin typeface="Comic Sans MS"/>
              </a:rPr>
              <a:t>:  apply knowledge of 10 different ice cream flavours</a:t>
            </a:r>
          </a:p>
        </p:txBody>
      </p:sp>
      <p:pic>
        <p:nvPicPr>
          <p:cNvPr id="5" name="Picture 4">
            <a:extLst>
              <a:ext uri="{FF2B5EF4-FFF2-40B4-BE49-F238E27FC236}">
                <a16:creationId xmlns:a16="http://schemas.microsoft.com/office/drawing/2014/main" id="{7036FAAA-D5DC-BC0F-6981-732FE0AFE336}"/>
              </a:ext>
            </a:extLst>
          </p:cNvPr>
          <p:cNvPicPr>
            <a:picLocks noChangeAspect="1"/>
          </p:cNvPicPr>
          <p:nvPr/>
        </p:nvPicPr>
        <p:blipFill>
          <a:blip r:embed="rId2"/>
          <a:stretch>
            <a:fillRect/>
          </a:stretch>
        </p:blipFill>
        <p:spPr>
          <a:xfrm>
            <a:off x="2212992" y="1243137"/>
            <a:ext cx="7766015" cy="5263192"/>
          </a:xfrm>
          <a:prstGeom prst="rect">
            <a:avLst/>
          </a:prstGeom>
        </p:spPr>
      </p:pic>
    </p:spTree>
    <p:extLst>
      <p:ext uri="{BB962C8B-B14F-4D97-AF65-F5344CB8AC3E}">
        <p14:creationId xmlns:p14="http://schemas.microsoft.com/office/powerpoint/2010/main" val="2099651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E45CCC-9A60-4CE3-B994-6B14B1392540}"/>
              </a:ext>
            </a:extLst>
          </p:cNvPr>
          <p:cNvSpPr txBox="1"/>
          <p:nvPr/>
        </p:nvSpPr>
        <p:spPr>
          <a:xfrm>
            <a:off x="315068" y="181463"/>
            <a:ext cx="11146925"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u="sng" dirty="0" err="1">
                <a:latin typeface="Comic Sans MS"/>
                <a:cs typeface="Calibri"/>
              </a:rPr>
              <a:t>TBAT</a:t>
            </a:r>
            <a:r>
              <a:rPr lang="en-GB" sz="2400" u="sng" dirty="0">
                <a:latin typeface="Comic Sans MS"/>
                <a:cs typeface="Calibri"/>
              </a:rPr>
              <a:t>: </a:t>
            </a:r>
            <a:r>
              <a:rPr lang="en-GB" sz="2400" b="1" i="0" dirty="0">
                <a:solidFill>
                  <a:srgbClr val="263339"/>
                </a:solidFill>
                <a:effectLst/>
                <a:latin typeface="Open Sans" panose="020B0606030504020204" pitchFamily="34" charset="0"/>
              </a:rPr>
              <a:t>track a ball that is not sent directly to me.</a:t>
            </a:r>
          </a:p>
          <a:p>
            <a:pPr algn="ctr"/>
            <a:endParaRPr lang="en-GB" sz="2400" b="1" i="0" dirty="0">
              <a:solidFill>
                <a:srgbClr val="263339"/>
              </a:solidFill>
              <a:effectLst/>
              <a:latin typeface="Open Sans" panose="020B0606030504020204" pitchFamily="34" charset="0"/>
            </a:endParaRPr>
          </a:p>
          <a:p>
            <a:r>
              <a:rPr lang="en-GB" sz="2400" u="sng" dirty="0">
                <a:latin typeface="Comic Sans MS"/>
                <a:cs typeface="Calibri"/>
              </a:rPr>
              <a:t>This half term in </a:t>
            </a:r>
            <a:r>
              <a:rPr lang="en-GB" sz="2400" u="sng" dirty="0" err="1">
                <a:latin typeface="Comic Sans MS"/>
                <a:cs typeface="Calibri"/>
              </a:rPr>
              <a:t>P.E</a:t>
            </a:r>
            <a:r>
              <a:rPr lang="en-GB" sz="2400" u="sng" dirty="0">
                <a:latin typeface="Comic Sans MS"/>
                <a:cs typeface="Calibri"/>
              </a:rPr>
              <a:t> will be Cricket and Balls Skills</a:t>
            </a:r>
          </a:p>
          <a:p>
            <a:endParaRPr lang="en-GB" sz="2400" dirty="0">
              <a:latin typeface="Comic Sans MS"/>
              <a:cs typeface="+mn-lt"/>
            </a:endParaRPr>
          </a:p>
          <a:p>
            <a:r>
              <a:rPr lang="en-GB" sz="2400" dirty="0">
                <a:latin typeface="Comic Sans MS"/>
                <a:cs typeface="+mn-lt"/>
              </a:rPr>
              <a:t>- Changing for PE</a:t>
            </a:r>
            <a:br>
              <a:rPr lang="en-GB" sz="2400" dirty="0">
                <a:latin typeface="Comic Sans MS"/>
                <a:cs typeface="+mn-lt"/>
              </a:rPr>
            </a:br>
            <a:br>
              <a:rPr lang="en-GB" sz="2400" dirty="0">
                <a:latin typeface="Comic Sans MS"/>
                <a:cs typeface="+mn-lt"/>
              </a:rPr>
            </a:br>
            <a:r>
              <a:rPr lang="en-GB" sz="2400" dirty="0">
                <a:latin typeface="Comic Sans MS"/>
                <a:cs typeface="+mn-lt"/>
              </a:rPr>
              <a:t>- Rules and expectations moving to PE</a:t>
            </a:r>
            <a:br>
              <a:rPr lang="en-GB" sz="2400" dirty="0">
                <a:latin typeface="Comic Sans MS"/>
                <a:cs typeface="+mn-lt"/>
              </a:rPr>
            </a:br>
            <a:br>
              <a:rPr lang="en-GB" sz="2400" dirty="0">
                <a:latin typeface="Comic Sans MS"/>
                <a:ea typeface="+mn-lt"/>
                <a:cs typeface="+mn-lt"/>
              </a:rPr>
            </a:br>
            <a:r>
              <a:rPr lang="en-GB" sz="2400" dirty="0">
                <a:latin typeface="Comic Sans MS"/>
                <a:cs typeface="+mn-lt"/>
              </a:rPr>
              <a:t>- Move to the downstairs hall or outside</a:t>
            </a:r>
            <a:br>
              <a:rPr lang="en-GB" sz="2400" dirty="0">
                <a:latin typeface="Comic Sans MS"/>
                <a:cs typeface="+mn-lt"/>
              </a:rPr>
            </a:br>
            <a:br>
              <a:rPr lang="en-GB" sz="2400" dirty="0">
                <a:latin typeface="Comic Sans MS"/>
                <a:cs typeface="+mn-lt"/>
              </a:rPr>
            </a:br>
            <a:r>
              <a:rPr lang="en-GB" sz="2400" dirty="0">
                <a:hlinkClick r:id="rId2"/>
              </a:rPr>
              <a:t>Get Set 4 PE - </a:t>
            </a:r>
            <a:r>
              <a:rPr lang="en-GB" sz="2400" dirty="0" err="1">
                <a:hlinkClick r:id="rId2"/>
              </a:rPr>
              <a:t>KS2</a:t>
            </a:r>
            <a:r>
              <a:rPr lang="en-GB" sz="2400" dirty="0">
                <a:hlinkClick r:id="rId2"/>
              </a:rPr>
              <a:t> </a:t>
            </a:r>
            <a:r>
              <a:rPr lang="en-GB" sz="2400" dirty="0" err="1">
                <a:hlinkClick r:id="rId2"/>
              </a:rPr>
              <a:t>OAA</a:t>
            </a:r>
            <a:r>
              <a:rPr lang="en-GB" sz="2400" dirty="0">
                <a:hlinkClick r:id="rId2"/>
              </a:rPr>
              <a:t> (</a:t>
            </a:r>
            <a:r>
              <a:rPr lang="en-GB" sz="2400" dirty="0" err="1">
                <a:hlinkClick r:id="rId2"/>
              </a:rPr>
              <a:t>getset4education.co.uk</a:t>
            </a:r>
            <a:r>
              <a:rPr lang="en-GB" sz="2400" dirty="0">
                <a:hlinkClick r:id="rId2"/>
              </a:rPr>
              <a:t>)</a:t>
            </a:r>
            <a:endParaRPr lang="en-GB" sz="2400" i="1" dirty="0">
              <a:latin typeface="Comic Sans MS"/>
              <a:cs typeface="+mn-lt"/>
            </a:endParaRPr>
          </a:p>
        </p:txBody>
      </p:sp>
      <p:pic>
        <p:nvPicPr>
          <p:cNvPr id="3" name="Picture 6" descr="Diagram&#10;&#10;Description automatically generated">
            <a:extLst>
              <a:ext uri="{FF2B5EF4-FFF2-40B4-BE49-F238E27FC236}">
                <a16:creationId xmlns:a16="http://schemas.microsoft.com/office/drawing/2014/main" id="{0BA9F720-4024-1AFE-0FF4-D8508DDF2E77}"/>
              </a:ext>
            </a:extLst>
          </p:cNvPr>
          <p:cNvPicPr>
            <a:picLocks noChangeAspect="1"/>
          </p:cNvPicPr>
          <p:nvPr/>
        </p:nvPicPr>
        <p:blipFill>
          <a:blip r:embed="rId3"/>
          <a:stretch>
            <a:fillRect/>
          </a:stretch>
        </p:blipFill>
        <p:spPr>
          <a:xfrm>
            <a:off x="9181081" y="4705778"/>
            <a:ext cx="2695851" cy="2026629"/>
          </a:xfrm>
          <a:prstGeom prst="rect">
            <a:avLst/>
          </a:prstGeom>
        </p:spPr>
      </p:pic>
    </p:spTree>
    <p:extLst>
      <p:ext uri="{BB962C8B-B14F-4D97-AF65-F5344CB8AC3E}">
        <p14:creationId xmlns:p14="http://schemas.microsoft.com/office/powerpoint/2010/main" val="1551736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10;&#10;Description automatically generated">
            <a:extLst>
              <a:ext uri="{FF2B5EF4-FFF2-40B4-BE49-F238E27FC236}">
                <a16:creationId xmlns:a16="http://schemas.microsoft.com/office/drawing/2014/main" id="{2EECE364-4A53-9EEA-01DD-73A104302BDF}"/>
              </a:ext>
            </a:extLst>
          </p:cNvPr>
          <p:cNvPicPr>
            <a:picLocks noGrp="1" noChangeAspect="1"/>
          </p:cNvPicPr>
          <p:nvPr>
            <p:ph idx="1"/>
          </p:nvPr>
        </p:nvPicPr>
        <p:blipFill>
          <a:blip r:embed="rId2"/>
          <a:stretch>
            <a:fillRect/>
          </a:stretch>
        </p:blipFill>
        <p:spPr>
          <a:xfrm>
            <a:off x="3137" y="1106757"/>
            <a:ext cx="11696895" cy="5745941"/>
          </a:xfrm>
        </p:spPr>
      </p:pic>
      <p:pic>
        <p:nvPicPr>
          <p:cNvPr id="5" name="Picture 5" descr="Shape, rectangle&#10;&#10;Description automatically generated">
            <a:extLst>
              <a:ext uri="{FF2B5EF4-FFF2-40B4-BE49-F238E27FC236}">
                <a16:creationId xmlns:a16="http://schemas.microsoft.com/office/drawing/2014/main" id="{5A99F8DB-2B2E-A202-CD6A-8F2861B00DBE}"/>
              </a:ext>
            </a:extLst>
          </p:cNvPr>
          <p:cNvPicPr>
            <a:picLocks noChangeAspect="1"/>
          </p:cNvPicPr>
          <p:nvPr/>
        </p:nvPicPr>
        <p:blipFill>
          <a:blip r:embed="rId3"/>
          <a:stretch>
            <a:fillRect/>
          </a:stretch>
        </p:blipFill>
        <p:spPr>
          <a:xfrm>
            <a:off x="6104626" y="4755884"/>
            <a:ext cx="6107501" cy="1961363"/>
          </a:xfrm>
          <a:prstGeom prst="rect">
            <a:avLst/>
          </a:prstGeom>
        </p:spPr>
      </p:pic>
      <p:sp>
        <p:nvSpPr>
          <p:cNvPr id="3" name="TextBox 2">
            <a:extLst>
              <a:ext uri="{FF2B5EF4-FFF2-40B4-BE49-F238E27FC236}">
                <a16:creationId xmlns:a16="http://schemas.microsoft.com/office/drawing/2014/main" id="{6FB6F396-ECA4-553A-772C-B69C1C81B151}"/>
              </a:ext>
            </a:extLst>
          </p:cNvPr>
          <p:cNvSpPr txBox="1"/>
          <p:nvPr/>
        </p:nvSpPr>
        <p:spPr>
          <a:xfrm>
            <a:off x="596526" y="1264397"/>
            <a:ext cx="1494117"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ea typeface="Calibri"/>
                <a:cs typeface="Calibri"/>
              </a:rPr>
              <a:t>542 – 316 =</a:t>
            </a:r>
            <a:endParaRPr lang="en-GB" sz="2000"/>
          </a:p>
        </p:txBody>
      </p:sp>
      <p:sp>
        <p:nvSpPr>
          <p:cNvPr id="6" name="TextBox 5">
            <a:extLst>
              <a:ext uri="{FF2B5EF4-FFF2-40B4-BE49-F238E27FC236}">
                <a16:creationId xmlns:a16="http://schemas.microsoft.com/office/drawing/2014/main" id="{61D503C4-62D0-D731-2A17-8F56E2B627E9}"/>
              </a:ext>
            </a:extLst>
          </p:cNvPr>
          <p:cNvSpPr txBox="1"/>
          <p:nvPr/>
        </p:nvSpPr>
        <p:spPr>
          <a:xfrm>
            <a:off x="596526" y="4186891"/>
            <a:ext cx="1494117"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ea typeface="Calibri"/>
                <a:cs typeface="Calibri"/>
              </a:rPr>
              <a:t>24 x 3 =</a:t>
            </a:r>
            <a:endParaRPr lang="en-GB" sz="2000"/>
          </a:p>
        </p:txBody>
      </p:sp>
      <p:sp>
        <p:nvSpPr>
          <p:cNvPr id="9" name="TextBox 8">
            <a:extLst>
              <a:ext uri="{FF2B5EF4-FFF2-40B4-BE49-F238E27FC236}">
                <a16:creationId xmlns:a16="http://schemas.microsoft.com/office/drawing/2014/main" id="{43BFECB2-0085-3724-97C7-8E84E1EE848C}"/>
              </a:ext>
            </a:extLst>
          </p:cNvPr>
          <p:cNvSpPr txBox="1"/>
          <p:nvPr/>
        </p:nvSpPr>
        <p:spPr>
          <a:xfrm>
            <a:off x="-38722" y="508575"/>
            <a:ext cx="1224663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a:latin typeface="Comic Sans MS"/>
              </a:rPr>
              <a:t>TBAT: understand scaling when dividing.</a:t>
            </a:r>
            <a:endParaRPr lang="en-US"/>
          </a:p>
        </p:txBody>
      </p:sp>
      <p:pic>
        <p:nvPicPr>
          <p:cNvPr id="7" name="Picture 7" descr="A picture containing text, writing implement, stationary, device&#10;&#10;Description automatically generated">
            <a:extLst>
              <a:ext uri="{FF2B5EF4-FFF2-40B4-BE49-F238E27FC236}">
                <a16:creationId xmlns:a16="http://schemas.microsoft.com/office/drawing/2014/main" id="{CF57EAB8-B0A6-8B3E-B0AA-45468649484C}"/>
              </a:ext>
            </a:extLst>
          </p:cNvPr>
          <p:cNvPicPr>
            <a:picLocks noChangeAspect="1"/>
          </p:cNvPicPr>
          <p:nvPr/>
        </p:nvPicPr>
        <p:blipFill>
          <a:blip r:embed="rId4"/>
          <a:stretch>
            <a:fillRect/>
          </a:stretch>
        </p:blipFill>
        <p:spPr>
          <a:xfrm>
            <a:off x="6669740" y="1463878"/>
            <a:ext cx="4751295" cy="3024809"/>
          </a:xfrm>
          <a:prstGeom prst="rect">
            <a:avLst/>
          </a:prstGeom>
        </p:spPr>
      </p:pic>
      <p:sp>
        <p:nvSpPr>
          <p:cNvPr id="2" name="TextBox 1">
            <a:extLst>
              <a:ext uri="{FF2B5EF4-FFF2-40B4-BE49-F238E27FC236}">
                <a16:creationId xmlns:a16="http://schemas.microsoft.com/office/drawing/2014/main" id="{9A6441AC-50E2-5039-CA77-B0B3AA5DF3CB}"/>
              </a:ext>
            </a:extLst>
          </p:cNvPr>
          <p:cNvSpPr txBox="1"/>
          <p:nvPr/>
        </p:nvSpPr>
        <p:spPr>
          <a:xfrm>
            <a:off x="7577449" y="100562"/>
            <a:ext cx="540543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dirty="0">
                <a:latin typeface="Comic Sans MS"/>
              </a:rPr>
              <a:t>30.04.24</a:t>
            </a:r>
            <a:endParaRPr lang="en-GB" sz="2800" dirty="0"/>
          </a:p>
        </p:txBody>
      </p:sp>
    </p:spTree>
    <p:extLst>
      <p:ext uri="{BB962C8B-B14F-4D97-AF65-F5344CB8AC3E}">
        <p14:creationId xmlns:p14="http://schemas.microsoft.com/office/powerpoint/2010/main" val="1830881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3AE08-4501-F815-9448-218C73EBF9A2}"/>
              </a:ext>
            </a:extLst>
          </p:cNvPr>
          <p:cNvSpPr>
            <a:spLocks noGrp="1"/>
          </p:cNvSpPr>
          <p:nvPr>
            <p:ph type="title"/>
          </p:nvPr>
        </p:nvSpPr>
        <p:spPr/>
        <p:txBody>
          <a:bodyPr/>
          <a:lstStyle/>
          <a:p>
            <a:endParaRPr lang="en-GB"/>
          </a:p>
        </p:txBody>
      </p:sp>
      <p:sp>
        <p:nvSpPr>
          <p:cNvPr id="8" name="TextBox 7">
            <a:extLst>
              <a:ext uri="{FF2B5EF4-FFF2-40B4-BE49-F238E27FC236}">
                <a16:creationId xmlns:a16="http://schemas.microsoft.com/office/drawing/2014/main" id="{5C0CD5CA-694C-3E56-4597-718F54143C67}"/>
              </a:ext>
            </a:extLst>
          </p:cNvPr>
          <p:cNvSpPr txBox="1"/>
          <p:nvPr/>
        </p:nvSpPr>
        <p:spPr>
          <a:xfrm>
            <a:off x="-48882" y="1158815"/>
            <a:ext cx="12246633"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dirty="0">
                <a:latin typeface="Comic Sans MS"/>
              </a:rPr>
              <a:t>Q) What do our muscles do?</a:t>
            </a:r>
            <a:endParaRPr lang="en-GB" sz="2800" u="sng" dirty="0">
              <a:latin typeface="Comic Sans MS"/>
              <a:cs typeface="Arial"/>
            </a:endParaRPr>
          </a:p>
          <a:p>
            <a:endParaRPr lang="en-GB" sz="2800" u="sng" dirty="0">
              <a:latin typeface="Comic Sans MS"/>
              <a:cs typeface="Arial"/>
            </a:endParaRPr>
          </a:p>
          <a:p>
            <a:r>
              <a:rPr lang="en-GB" sz="2800" u="sng" dirty="0">
                <a:latin typeface="Comic Sans MS"/>
                <a:cs typeface="Arial"/>
              </a:rPr>
              <a:t>3 in 3</a:t>
            </a:r>
          </a:p>
          <a:p>
            <a:pPr marL="514350" indent="-514350">
              <a:buAutoNum type="arabicPeriod"/>
            </a:pPr>
            <a:endParaRPr lang="en-GB" sz="2800" u="sng" dirty="0">
              <a:latin typeface="Comic Sans MS"/>
              <a:cs typeface="Arial"/>
            </a:endParaRPr>
          </a:p>
          <a:p>
            <a:pPr marL="514350" indent="-514350">
              <a:buAutoNum type="arabicPeriod"/>
            </a:pPr>
            <a:r>
              <a:rPr lang="en-GB" sz="2800" u="sng" dirty="0">
                <a:latin typeface="Comic Sans MS"/>
                <a:cs typeface="Arial"/>
              </a:rPr>
              <a:t>Do people with the longest leg jump furthest?</a:t>
            </a:r>
          </a:p>
          <a:p>
            <a:pPr marL="514350" indent="-514350">
              <a:buAutoNum type="arabicPeriod"/>
            </a:pPr>
            <a:r>
              <a:rPr lang="en-GB" sz="2800" u="sng" dirty="0">
                <a:latin typeface="Comic Sans MS"/>
                <a:cs typeface="Arial"/>
              </a:rPr>
              <a:t>How would we find out if people with longer arms throw further?</a:t>
            </a:r>
          </a:p>
          <a:p>
            <a:pPr marL="514350" indent="-514350">
              <a:buAutoNum type="arabicPeriod"/>
            </a:pPr>
            <a:r>
              <a:rPr lang="en-GB" sz="2800" u="sng" dirty="0">
                <a:latin typeface="Comic Sans MS"/>
                <a:cs typeface="Arial"/>
              </a:rPr>
              <a:t>Why are our bones important</a:t>
            </a:r>
            <a:endParaRPr lang="en-GB" sz="2800" u="sng" dirty="0">
              <a:latin typeface="Comic Sans MS"/>
            </a:endParaRPr>
          </a:p>
        </p:txBody>
      </p:sp>
      <p:sp>
        <p:nvSpPr>
          <p:cNvPr id="3" name="TextBox 2">
            <a:extLst>
              <a:ext uri="{FF2B5EF4-FFF2-40B4-BE49-F238E27FC236}">
                <a16:creationId xmlns:a16="http://schemas.microsoft.com/office/drawing/2014/main" id="{19B9AF37-5A18-0F35-37EA-74680D42BFF9}"/>
              </a:ext>
            </a:extLst>
          </p:cNvPr>
          <p:cNvSpPr txBox="1"/>
          <p:nvPr/>
        </p:nvSpPr>
        <p:spPr>
          <a:xfrm>
            <a:off x="7577449" y="100562"/>
            <a:ext cx="540543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a:latin typeface="Comic Sans MS"/>
              </a:rPr>
              <a:t>30.04.24</a:t>
            </a:r>
            <a:endParaRPr lang="en-GB" sz="2800" u="sng" dirty="0">
              <a:latin typeface="Comic Sans MS"/>
            </a:endParaRPr>
          </a:p>
        </p:txBody>
      </p:sp>
    </p:spTree>
    <p:extLst>
      <p:ext uri="{BB962C8B-B14F-4D97-AF65-F5344CB8AC3E}">
        <p14:creationId xmlns:p14="http://schemas.microsoft.com/office/powerpoint/2010/main" val="614297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880763" y="49578"/>
            <a:ext cx="193040" cy="391160"/>
          </a:xfrm>
          <a:prstGeom prst="rect">
            <a:avLst/>
          </a:prstGeom>
        </p:spPr>
        <p:txBody>
          <a:bodyPr vert="horz" wrap="square" lIns="0" tIns="12700" rIns="0" bIns="0" rtlCol="0">
            <a:spAutoFit/>
          </a:bodyPr>
          <a:lstStyle/>
          <a:p>
            <a:pPr marL="12700">
              <a:lnSpc>
                <a:spcPct val="100000"/>
              </a:lnSpc>
              <a:spcBef>
                <a:spcPts val="100"/>
              </a:spcBef>
            </a:pPr>
            <a:r>
              <a:rPr sz="2400" b="1" spc="-20" dirty="0">
                <a:latin typeface="Sassoon Sans Rg" pitchFamily="50" charset="0"/>
                <a:cs typeface="Arial"/>
              </a:rPr>
              <a:t>1</a:t>
            </a:r>
            <a:endParaRPr sz="2400" dirty="0">
              <a:latin typeface="Sassoon Sans Rg" pitchFamily="50" charset="0"/>
              <a:cs typeface="Arial"/>
            </a:endParaRPr>
          </a:p>
        </p:txBody>
      </p:sp>
      <p:grpSp>
        <p:nvGrpSpPr>
          <p:cNvPr id="3" name="object 3"/>
          <p:cNvGrpSpPr/>
          <p:nvPr/>
        </p:nvGrpSpPr>
        <p:grpSpPr>
          <a:xfrm>
            <a:off x="3994150" y="121961"/>
            <a:ext cx="4203700" cy="755650"/>
            <a:chOff x="3994150" y="121961"/>
            <a:chExt cx="4203700" cy="755650"/>
          </a:xfrm>
        </p:grpSpPr>
        <p:sp>
          <p:nvSpPr>
            <p:cNvPr id="4" name="object 4"/>
            <p:cNvSpPr/>
            <p:nvPr/>
          </p:nvSpPr>
          <p:spPr>
            <a:xfrm>
              <a:off x="4000500" y="128311"/>
              <a:ext cx="4191000" cy="742950"/>
            </a:xfrm>
            <a:custGeom>
              <a:avLst/>
              <a:gdLst/>
              <a:ahLst/>
              <a:cxnLst/>
              <a:rect l="l" t="t" r="r" b="b"/>
              <a:pathLst>
                <a:path w="4191000" h="742950">
                  <a:moveTo>
                    <a:pt x="4152900" y="0"/>
                  </a:moveTo>
                  <a:lnTo>
                    <a:pt x="38100" y="0"/>
                  </a:lnTo>
                  <a:lnTo>
                    <a:pt x="23306" y="3006"/>
                  </a:lnTo>
                  <a:lnTo>
                    <a:pt x="11191" y="11191"/>
                  </a:lnTo>
                  <a:lnTo>
                    <a:pt x="3006" y="23306"/>
                  </a:lnTo>
                  <a:lnTo>
                    <a:pt x="0" y="38100"/>
                  </a:lnTo>
                  <a:lnTo>
                    <a:pt x="0" y="704342"/>
                  </a:lnTo>
                  <a:lnTo>
                    <a:pt x="3006" y="719135"/>
                  </a:lnTo>
                  <a:lnTo>
                    <a:pt x="11191" y="731250"/>
                  </a:lnTo>
                  <a:lnTo>
                    <a:pt x="23306" y="739435"/>
                  </a:lnTo>
                  <a:lnTo>
                    <a:pt x="38100" y="742442"/>
                  </a:lnTo>
                  <a:lnTo>
                    <a:pt x="4152900" y="742442"/>
                  </a:lnTo>
                  <a:lnTo>
                    <a:pt x="4167693" y="739435"/>
                  </a:lnTo>
                  <a:lnTo>
                    <a:pt x="4179808" y="731250"/>
                  </a:lnTo>
                  <a:lnTo>
                    <a:pt x="4187993" y="719135"/>
                  </a:lnTo>
                  <a:lnTo>
                    <a:pt x="4191000" y="704342"/>
                  </a:lnTo>
                  <a:lnTo>
                    <a:pt x="4191000" y="38100"/>
                  </a:lnTo>
                  <a:lnTo>
                    <a:pt x="4187993" y="23306"/>
                  </a:lnTo>
                  <a:lnTo>
                    <a:pt x="4179808" y="11191"/>
                  </a:lnTo>
                  <a:lnTo>
                    <a:pt x="4167693" y="3006"/>
                  </a:lnTo>
                  <a:lnTo>
                    <a:pt x="4152900" y="0"/>
                  </a:lnTo>
                  <a:close/>
                </a:path>
              </a:pathLst>
            </a:custGeom>
            <a:solidFill>
              <a:srgbClr val="FBF6FB"/>
            </a:solidFill>
          </p:spPr>
          <p:txBody>
            <a:bodyPr wrap="square" lIns="0" tIns="0" rIns="0" bIns="0" rtlCol="0"/>
            <a:lstStyle/>
            <a:p>
              <a:endParaRPr/>
            </a:p>
          </p:txBody>
        </p:sp>
        <p:sp>
          <p:nvSpPr>
            <p:cNvPr id="5" name="object 5"/>
            <p:cNvSpPr/>
            <p:nvPr/>
          </p:nvSpPr>
          <p:spPr>
            <a:xfrm>
              <a:off x="4000500" y="128311"/>
              <a:ext cx="4191000" cy="742950"/>
            </a:xfrm>
            <a:custGeom>
              <a:avLst/>
              <a:gdLst/>
              <a:ahLst/>
              <a:cxnLst/>
              <a:rect l="l" t="t" r="r" b="b"/>
              <a:pathLst>
                <a:path w="4191000" h="742950">
                  <a:moveTo>
                    <a:pt x="4152900" y="742442"/>
                  </a:moveTo>
                  <a:lnTo>
                    <a:pt x="38100" y="742442"/>
                  </a:lnTo>
                  <a:lnTo>
                    <a:pt x="23306" y="739435"/>
                  </a:lnTo>
                  <a:lnTo>
                    <a:pt x="11191" y="731250"/>
                  </a:lnTo>
                  <a:lnTo>
                    <a:pt x="3006" y="719135"/>
                  </a:lnTo>
                  <a:lnTo>
                    <a:pt x="0" y="704342"/>
                  </a:lnTo>
                  <a:lnTo>
                    <a:pt x="0" y="38100"/>
                  </a:lnTo>
                  <a:lnTo>
                    <a:pt x="3006" y="23306"/>
                  </a:lnTo>
                  <a:lnTo>
                    <a:pt x="11191" y="11191"/>
                  </a:lnTo>
                  <a:lnTo>
                    <a:pt x="23306" y="3006"/>
                  </a:lnTo>
                  <a:lnTo>
                    <a:pt x="38100" y="0"/>
                  </a:lnTo>
                  <a:lnTo>
                    <a:pt x="4152900" y="0"/>
                  </a:lnTo>
                  <a:lnTo>
                    <a:pt x="4167693" y="3006"/>
                  </a:lnTo>
                  <a:lnTo>
                    <a:pt x="4179808" y="11191"/>
                  </a:lnTo>
                  <a:lnTo>
                    <a:pt x="4187993" y="23306"/>
                  </a:lnTo>
                  <a:lnTo>
                    <a:pt x="4191000" y="38100"/>
                  </a:lnTo>
                  <a:lnTo>
                    <a:pt x="4191000" y="704342"/>
                  </a:lnTo>
                  <a:lnTo>
                    <a:pt x="4187993" y="719135"/>
                  </a:lnTo>
                  <a:lnTo>
                    <a:pt x="4179808" y="731250"/>
                  </a:lnTo>
                  <a:lnTo>
                    <a:pt x="4167693" y="739435"/>
                  </a:lnTo>
                  <a:lnTo>
                    <a:pt x="4152900" y="742442"/>
                  </a:lnTo>
                  <a:close/>
                </a:path>
              </a:pathLst>
            </a:custGeom>
            <a:ln w="12700">
              <a:solidFill>
                <a:srgbClr val="062E35"/>
              </a:solidFill>
            </a:ln>
          </p:spPr>
          <p:txBody>
            <a:bodyPr wrap="square" lIns="0" tIns="0" rIns="0" bIns="0" rtlCol="0"/>
            <a:lstStyle/>
            <a:p>
              <a:endParaRPr/>
            </a:p>
          </p:txBody>
        </p:sp>
      </p:grpSp>
      <p:sp>
        <p:nvSpPr>
          <p:cNvPr id="6" name="object 6"/>
          <p:cNvSpPr txBox="1">
            <a:spLocks noGrp="1"/>
          </p:cNvSpPr>
          <p:nvPr>
            <p:ph type="ctrTitle"/>
          </p:nvPr>
        </p:nvSpPr>
        <p:spPr>
          <a:xfrm>
            <a:off x="4589585" y="228600"/>
            <a:ext cx="3012828" cy="589280"/>
          </a:xfrm>
          <a:prstGeom prst="rect">
            <a:avLst/>
          </a:prstGeom>
        </p:spPr>
        <p:txBody>
          <a:bodyPr vert="horz" wrap="square" lIns="0" tIns="12700" rIns="0" bIns="0" rtlCol="0">
            <a:spAutoFit/>
          </a:bodyPr>
          <a:lstStyle/>
          <a:p>
            <a:pPr marL="12700">
              <a:lnSpc>
                <a:spcPct val="100000"/>
              </a:lnSpc>
              <a:spcBef>
                <a:spcPts val="100"/>
              </a:spcBef>
            </a:pPr>
            <a:r>
              <a:rPr dirty="0">
                <a:latin typeface="Sassoon Sans Rg" pitchFamily="50" charset="0"/>
              </a:rPr>
              <a:t>Bone Recap…</a:t>
            </a:r>
          </a:p>
        </p:txBody>
      </p:sp>
      <p:grpSp>
        <p:nvGrpSpPr>
          <p:cNvPr id="7" name="object 7"/>
          <p:cNvGrpSpPr/>
          <p:nvPr/>
        </p:nvGrpSpPr>
        <p:grpSpPr>
          <a:xfrm>
            <a:off x="3155950" y="2479425"/>
            <a:ext cx="5880100" cy="1899285"/>
            <a:chOff x="3155950" y="2479425"/>
            <a:chExt cx="5880100" cy="1899285"/>
          </a:xfrm>
        </p:grpSpPr>
        <p:sp>
          <p:nvSpPr>
            <p:cNvPr id="8" name="object 8"/>
            <p:cNvSpPr/>
            <p:nvPr/>
          </p:nvSpPr>
          <p:spPr>
            <a:xfrm>
              <a:off x="3162300" y="2485775"/>
              <a:ext cx="5867400" cy="1886585"/>
            </a:xfrm>
            <a:custGeom>
              <a:avLst/>
              <a:gdLst/>
              <a:ahLst/>
              <a:cxnLst/>
              <a:rect l="l" t="t" r="r" b="b"/>
              <a:pathLst>
                <a:path w="5867400" h="1886585">
                  <a:moveTo>
                    <a:pt x="5829300" y="0"/>
                  </a:moveTo>
                  <a:lnTo>
                    <a:pt x="38100" y="0"/>
                  </a:lnTo>
                  <a:lnTo>
                    <a:pt x="23268" y="2993"/>
                  </a:lnTo>
                  <a:lnTo>
                    <a:pt x="11158" y="11158"/>
                  </a:lnTo>
                  <a:lnTo>
                    <a:pt x="2993" y="23268"/>
                  </a:lnTo>
                  <a:lnTo>
                    <a:pt x="0" y="38099"/>
                  </a:lnTo>
                  <a:lnTo>
                    <a:pt x="0" y="1848345"/>
                  </a:lnTo>
                  <a:lnTo>
                    <a:pt x="2993" y="1863176"/>
                  </a:lnTo>
                  <a:lnTo>
                    <a:pt x="11158" y="1875286"/>
                  </a:lnTo>
                  <a:lnTo>
                    <a:pt x="23268" y="1883451"/>
                  </a:lnTo>
                  <a:lnTo>
                    <a:pt x="38100" y="1886445"/>
                  </a:lnTo>
                  <a:lnTo>
                    <a:pt x="5829300" y="1886445"/>
                  </a:lnTo>
                  <a:lnTo>
                    <a:pt x="5844131" y="1883451"/>
                  </a:lnTo>
                  <a:lnTo>
                    <a:pt x="5856241" y="1875286"/>
                  </a:lnTo>
                  <a:lnTo>
                    <a:pt x="5864406" y="1863176"/>
                  </a:lnTo>
                  <a:lnTo>
                    <a:pt x="5867400" y="1848345"/>
                  </a:lnTo>
                  <a:lnTo>
                    <a:pt x="5867400" y="38099"/>
                  </a:lnTo>
                  <a:lnTo>
                    <a:pt x="5864406" y="23268"/>
                  </a:lnTo>
                  <a:lnTo>
                    <a:pt x="5856241" y="11158"/>
                  </a:lnTo>
                  <a:lnTo>
                    <a:pt x="5844131" y="2993"/>
                  </a:lnTo>
                  <a:lnTo>
                    <a:pt x="5829300" y="0"/>
                  </a:lnTo>
                  <a:close/>
                </a:path>
              </a:pathLst>
            </a:custGeom>
            <a:solidFill>
              <a:srgbClr val="FBF6FB"/>
            </a:solidFill>
          </p:spPr>
          <p:txBody>
            <a:bodyPr wrap="square" lIns="0" tIns="0" rIns="0" bIns="0" rtlCol="0"/>
            <a:lstStyle/>
            <a:p>
              <a:endParaRPr/>
            </a:p>
          </p:txBody>
        </p:sp>
        <p:sp>
          <p:nvSpPr>
            <p:cNvPr id="9" name="object 9"/>
            <p:cNvSpPr/>
            <p:nvPr/>
          </p:nvSpPr>
          <p:spPr>
            <a:xfrm>
              <a:off x="3162300" y="2485775"/>
              <a:ext cx="5867400" cy="1886585"/>
            </a:xfrm>
            <a:custGeom>
              <a:avLst/>
              <a:gdLst/>
              <a:ahLst/>
              <a:cxnLst/>
              <a:rect l="l" t="t" r="r" b="b"/>
              <a:pathLst>
                <a:path w="5867400" h="1886585">
                  <a:moveTo>
                    <a:pt x="5829300" y="1886445"/>
                  </a:moveTo>
                  <a:lnTo>
                    <a:pt x="38100" y="1886445"/>
                  </a:lnTo>
                  <a:lnTo>
                    <a:pt x="23268" y="1883451"/>
                  </a:lnTo>
                  <a:lnTo>
                    <a:pt x="11158" y="1875286"/>
                  </a:lnTo>
                  <a:lnTo>
                    <a:pt x="2993" y="1863176"/>
                  </a:lnTo>
                  <a:lnTo>
                    <a:pt x="0" y="1848345"/>
                  </a:lnTo>
                  <a:lnTo>
                    <a:pt x="0" y="38099"/>
                  </a:lnTo>
                  <a:lnTo>
                    <a:pt x="2993" y="23268"/>
                  </a:lnTo>
                  <a:lnTo>
                    <a:pt x="11158" y="11158"/>
                  </a:lnTo>
                  <a:lnTo>
                    <a:pt x="23268" y="2993"/>
                  </a:lnTo>
                  <a:lnTo>
                    <a:pt x="38100" y="0"/>
                  </a:lnTo>
                  <a:lnTo>
                    <a:pt x="5829300" y="0"/>
                  </a:lnTo>
                  <a:lnTo>
                    <a:pt x="5844131" y="2993"/>
                  </a:lnTo>
                  <a:lnTo>
                    <a:pt x="5856241" y="11158"/>
                  </a:lnTo>
                  <a:lnTo>
                    <a:pt x="5864406" y="23268"/>
                  </a:lnTo>
                  <a:lnTo>
                    <a:pt x="5867400" y="38099"/>
                  </a:lnTo>
                  <a:lnTo>
                    <a:pt x="5867400" y="1848345"/>
                  </a:lnTo>
                  <a:lnTo>
                    <a:pt x="5864406" y="1863176"/>
                  </a:lnTo>
                  <a:lnTo>
                    <a:pt x="5856241" y="1875286"/>
                  </a:lnTo>
                  <a:lnTo>
                    <a:pt x="5844131" y="1883451"/>
                  </a:lnTo>
                  <a:lnTo>
                    <a:pt x="5829300" y="1886445"/>
                  </a:lnTo>
                  <a:close/>
                </a:path>
              </a:pathLst>
            </a:custGeom>
            <a:ln w="12700">
              <a:solidFill>
                <a:srgbClr val="062E35"/>
              </a:solidFill>
            </a:ln>
          </p:spPr>
          <p:txBody>
            <a:bodyPr wrap="square" lIns="0" tIns="0" rIns="0" bIns="0" rtlCol="0"/>
            <a:lstStyle/>
            <a:p>
              <a:endParaRPr/>
            </a:p>
          </p:txBody>
        </p:sp>
      </p:grpSp>
      <p:sp>
        <p:nvSpPr>
          <p:cNvPr id="10" name="object 10"/>
          <p:cNvSpPr txBox="1"/>
          <p:nvPr/>
        </p:nvSpPr>
        <p:spPr>
          <a:xfrm>
            <a:off x="3733800" y="2817753"/>
            <a:ext cx="4840080" cy="1220847"/>
          </a:xfrm>
          <a:prstGeom prst="rect">
            <a:avLst/>
          </a:prstGeom>
        </p:spPr>
        <p:txBody>
          <a:bodyPr vert="horz" wrap="square" lIns="0" tIns="12065" rIns="0" bIns="0" rtlCol="0">
            <a:spAutoFit/>
          </a:bodyPr>
          <a:lstStyle/>
          <a:p>
            <a:pPr marL="250825" marR="5080" indent="-238760">
              <a:lnSpc>
                <a:spcPct val="118700"/>
              </a:lnSpc>
              <a:spcBef>
                <a:spcPts val="95"/>
              </a:spcBef>
            </a:pPr>
            <a:r>
              <a:rPr sz="3300" dirty="0">
                <a:solidFill>
                  <a:srgbClr val="1B283D"/>
                </a:solidFill>
                <a:latin typeface="Sassoon Sans Rg" pitchFamily="50" charset="0"/>
                <a:cs typeface="Arial MT"/>
              </a:rPr>
              <a:t>Who can name some of the  di</a:t>
            </a:r>
            <a:r>
              <a:rPr lang="en-US" sz="3300" dirty="0">
                <a:solidFill>
                  <a:srgbClr val="1B283D"/>
                </a:solidFill>
                <a:latin typeface="Sassoon Sans Rg" pitchFamily="50" charset="0"/>
                <a:cs typeface="Arial MT"/>
              </a:rPr>
              <a:t>ff</a:t>
            </a:r>
            <a:r>
              <a:rPr sz="3300" dirty="0">
                <a:solidFill>
                  <a:srgbClr val="1B283D"/>
                </a:solidFill>
                <a:latin typeface="Sassoon Sans Rg" pitchFamily="50" charset="0"/>
                <a:cs typeface="Arial MT"/>
              </a:rPr>
              <a:t>erent </a:t>
            </a:r>
            <a:r>
              <a:rPr sz="3300" b="1" dirty="0">
                <a:solidFill>
                  <a:srgbClr val="1B283D"/>
                </a:solidFill>
                <a:latin typeface="Sassoon Sans Rg" pitchFamily="50" charset="0"/>
                <a:cs typeface="Arial"/>
              </a:rPr>
              <a:t>bones </a:t>
            </a:r>
            <a:r>
              <a:rPr sz="3300" dirty="0">
                <a:solidFill>
                  <a:srgbClr val="1B283D"/>
                </a:solidFill>
                <a:latin typeface="Sassoon Sans Rg" pitchFamily="50" charset="0"/>
                <a:cs typeface="Arial MT"/>
              </a:rPr>
              <a:t>we have?</a:t>
            </a:r>
            <a:endParaRPr sz="3300" dirty="0">
              <a:latin typeface="Sassoon Sans Rg" pitchFamily="50" charset="0"/>
              <a:cs typeface="Arial MT"/>
            </a:endParaRPr>
          </a:p>
        </p:txBody>
      </p:sp>
      <p:pic>
        <p:nvPicPr>
          <p:cNvPr id="11" name="object 11"/>
          <p:cNvPicPr/>
          <p:nvPr/>
        </p:nvPicPr>
        <p:blipFill>
          <a:blip r:embed="rId2" cstate="print"/>
          <a:stretch>
            <a:fillRect/>
          </a:stretch>
        </p:blipFill>
        <p:spPr>
          <a:xfrm>
            <a:off x="7586141" y="1041400"/>
            <a:ext cx="4605858" cy="5465229"/>
          </a:xfrm>
          <a:prstGeom prst="rect">
            <a:avLst/>
          </a:prstGeom>
        </p:spPr>
      </p:pic>
      <p:pic>
        <p:nvPicPr>
          <p:cNvPr id="12" name="object 12"/>
          <p:cNvPicPr/>
          <p:nvPr/>
        </p:nvPicPr>
        <p:blipFill>
          <a:blip r:embed="rId3" cstate="print"/>
          <a:stretch>
            <a:fillRect/>
          </a:stretch>
        </p:blipFill>
        <p:spPr>
          <a:xfrm>
            <a:off x="0" y="1041400"/>
            <a:ext cx="4605866" cy="546522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880763" y="49578"/>
            <a:ext cx="193040" cy="391160"/>
          </a:xfrm>
          <a:prstGeom prst="rect">
            <a:avLst/>
          </a:prstGeom>
        </p:spPr>
        <p:txBody>
          <a:bodyPr vert="horz" wrap="square" lIns="0" tIns="12700" rIns="0" bIns="0" rtlCol="0">
            <a:spAutoFit/>
          </a:bodyPr>
          <a:lstStyle/>
          <a:p>
            <a:pPr marL="12700">
              <a:lnSpc>
                <a:spcPct val="100000"/>
              </a:lnSpc>
              <a:spcBef>
                <a:spcPts val="100"/>
              </a:spcBef>
            </a:pPr>
            <a:r>
              <a:rPr sz="2400" b="1" spc="-20" dirty="0">
                <a:latin typeface="Sassoon Sans Rg" pitchFamily="50" charset="0"/>
                <a:cs typeface="Arial"/>
              </a:rPr>
              <a:t>2</a:t>
            </a:r>
            <a:endParaRPr sz="2400" dirty="0">
              <a:latin typeface="Sassoon Sans Rg" pitchFamily="50" charset="0"/>
              <a:cs typeface="Arial"/>
            </a:endParaRPr>
          </a:p>
        </p:txBody>
      </p:sp>
      <p:grpSp>
        <p:nvGrpSpPr>
          <p:cNvPr id="3" name="object 3"/>
          <p:cNvGrpSpPr/>
          <p:nvPr/>
        </p:nvGrpSpPr>
        <p:grpSpPr>
          <a:xfrm>
            <a:off x="4413250" y="121961"/>
            <a:ext cx="3365500" cy="755650"/>
            <a:chOff x="4413250" y="121961"/>
            <a:chExt cx="3365500" cy="755650"/>
          </a:xfrm>
        </p:grpSpPr>
        <p:sp>
          <p:nvSpPr>
            <p:cNvPr id="4" name="object 4"/>
            <p:cNvSpPr/>
            <p:nvPr/>
          </p:nvSpPr>
          <p:spPr>
            <a:xfrm>
              <a:off x="4419600" y="128311"/>
              <a:ext cx="3352800" cy="742950"/>
            </a:xfrm>
            <a:custGeom>
              <a:avLst/>
              <a:gdLst/>
              <a:ahLst/>
              <a:cxnLst/>
              <a:rect l="l" t="t" r="r" b="b"/>
              <a:pathLst>
                <a:path w="3352800" h="742950">
                  <a:moveTo>
                    <a:pt x="3314700" y="0"/>
                  </a:moveTo>
                  <a:lnTo>
                    <a:pt x="38100" y="0"/>
                  </a:lnTo>
                  <a:lnTo>
                    <a:pt x="23306" y="3006"/>
                  </a:lnTo>
                  <a:lnTo>
                    <a:pt x="11191" y="11191"/>
                  </a:lnTo>
                  <a:lnTo>
                    <a:pt x="3006" y="23306"/>
                  </a:lnTo>
                  <a:lnTo>
                    <a:pt x="0" y="38100"/>
                  </a:lnTo>
                  <a:lnTo>
                    <a:pt x="0" y="704342"/>
                  </a:lnTo>
                  <a:lnTo>
                    <a:pt x="3006" y="719135"/>
                  </a:lnTo>
                  <a:lnTo>
                    <a:pt x="11191" y="731250"/>
                  </a:lnTo>
                  <a:lnTo>
                    <a:pt x="23306" y="739435"/>
                  </a:lnTo>
                  <a:lnTo>
                    <a:pt x="38100" y="742442"/>
                  </a:lnTo>
                  <a:lnTo>
                    <a:pt x="3314700" y="742442"/>
                  </a:lnTo>
                  <a:lnTo>
                    <a:pt x="3329493" y="739435"/>
                  </a:lnTo>
                  <a:lnTo>
                    <a:pt x="3341608" y="731250"/>
                  </a:lnTo>
                  <a:lnTo>
                    <a:pt x="3349793" y="719135"/>
                  </a:lnTo>
                  <a:lnTo>
                    <a:pt x="3352800" y="704342"/>
                  </a:lnTo>
                  <a:lnTo>
                    <a:pt x="3352800" y="38100"/>
                  </a:lnTo>
                  <a:lnTo>
                    <a:pt x="3349793" y="23306"/>
                  </a:lnTo>
                  <a:lnTo>
                    <a:pt x="3341608" y="11191"/>
                  </a:lnTo>
                  <a:lnTo>
                    <a:pt x="3329493" y="3006"/>
                  </a:lnTo>
                  <a:lnTo>
                    <a:pt x="3314700" y="0"/>
                  </a:lnTo>
                  <a:close/>
                </a:path>
              </a:pathLst>
            </a:custGeom>
            <a:solidFill>
              <a:srgbClr val="FBF6FB"/>
            </a:solidFill>
          </p:spPr>
          <p:txBody>
            <a:bodyPr wrap="square" lIns="0" tIns="0" rIns="0" bIns="0" rtlCol="0"/>
            <a:lstStyle/>
            <a:p>
              <a:endParaRPr/>
            </a:p>
          </p:txBody>
        </p:sp>
        <p:sp>
          <p:nvSpPr>
            <p:cNvPr id="5" name="object 5"/>
            <p:cNvSpPr/>
            <p:nvPr/>
          </p:nvSpPr>
          <p:spPr>
            <a:xfrm>
              <a:off x="4419600" y="128311"/>
              <a:ext cx="3352800" cy="742950"/>
            </a:xfrm>
            <a:custGeom>
              <a:avLst/>
              <a:gdLst/>
              <a:ahLst/>
              <a:cxnLst/>
              <a:rect l="l" t="t" r="r" b="b"/>
              <a:pathLst>
                <a:path w="3352800" h="742950">
                  <a:moveTo>
                    <a:pt x="3314700" y="742442"/>
                  </a:moveTo>
                  <a:lnTo>
                    <a:pt x="38100" y="742442"/>
                  </a:lnTo>
                  <a:lnTo>
                    <a:pt x="23306" y="739435"/>
                  </a:lnTo>
                  <a:lnTo>
                    <a:pt x="11191" y="731250"/>
                  </a:lnTo>
                  <a:lnTo>
                    <a:pt x="3006" y="719135"/>
                  </a:lnTo>
                  <a:lnTo>
                    <a:pt x="0" y="704342"/>
                  </a:lnTo>
                  <a:lnTo>
                    <a:pt x="0" y="38100"/>
                  </a:lnTo>
                  <a:lnTo>
                    <a:pt x="3006" y="23306"/>
                  </a:lnTo>
                  <a:lnTo>
                    <a:pt x="11191" y="11191"/>
                  </a:lnTo>
                  <a:lnTo>
                    <a:pt x="23306" y="3006"/>
                  </a:lnTo>
                  <a:lnTo>
                    <a:pt x="38100" y="0"/>
                  </a:lnTo>
                  <a:lnTo>
                    <a:pt x="3314700" y="0"/>
                  </a:lnTo>
                  <a:lnTo>
                    <a:pt x="3329493" y="3006"/>
                  </a:lnTo>
                  <a:lnTo>
                    <a:pt x="3341608" y="11191"/>
                  </a:lnTo>
                  <a:lnTo>
                    <a:pt x="3349793" y="23306"/>
                  </a:lnTo>
                  <a:lnTo>
                    <a:pt x="3352800" y="38100"/>
                  </a:lnTo>
                  <a:lnTo>
                    <a:pt x="3352800" y="704342"/>
                  </a:lnTo>
                  <a:lnTo>
                    <a:pt x="3349793" y="719135"/>
                  </a:lnTo>
                  <a:lnTo>
                    <a:pt x="3341608" y="731250"/>
                  </a:lnTo>
                  <a:lnTo>
                    <a:pt x="3329493" y="739435"/>
                  </a:lnTo>
                  <a:lnTo>
                    <a:pt x="3314700" y="742442"/>
                  </a:lnTo>
                  <a:close/>
                </a:path>
              </a:pathLst>
            </a:custGeom>
            <a:ln w="12700">
              <a:solidFill>
                <a:srgbClr val="062E35"/>
              </a:solidFill>
            </a:ln>
          </p:spPr>
          <p:txBody>
            <a:bodyPr wrap="square" lIns="0" tIns="0" rIns="0" bIns="0" rtlCol="0"/>
            <a:lstStyle/>
            <a:p>
              <a:endParaRPr/>
            </a:p>
          </p:txBody>
        </p:sp>
      </p:grpSp>
      <p:sp>
        <p:nvSpPr>
          <p:cNvPr id="6" name="object 6"/>
          <p:cNvSpPr txBox="1">
            <a:spLocks noGrp="1"/>
          </p:cNvSpPr>
          <p:nvPr>
            <p:ph type="title"/>
          </p:nvPr>
        </p:nvSpPr>
        <p:spPr>
          <a:xfrm>
            <a:off x="5410200" y="228600"/>
            <a:ext cx="1316355" cy="589280"/>
          </a:xfrm>
          <a:prstGeom prst="rect">
            <a:avLst/>
          </a:prstGeom>
        </p:spPr>
        <p:txBody>
          <a:bodyPr vert="horz" wrap="square" lIns="0" tIns="12700" rIns="0" bIns="0" rtlCol="0">
            <a:spAutoFit/>
          </a:bodyPr>
          <a:lstStyle/>
          <a:p>
            <a:pPr marL="12700">
              <a:lnSpc>
                <a:spcPct val="100000"/>
              </a:lnSpc>
              <a:spcBef>
                <a:spcPts val="100"/>
              </a:spcBef>
            </a:pPr>
            <a:r>
              <a:rPr dirty="0">
                <a:latin typeface="Sassoon Sans Rg" pitchFamily="50" charset="0"/>
              </a:rPr>
              <a:t>Bones</a:t>
            </a:r>
          </a:p>
        </p:txBody>
      </p:sp>
      <p:grpSp>
        <p:nvGrpSpPr>
          <p:cNvPr id="7" name="object 7"/>
          <p:cNvGrpSpPr/>
          <p:nvPr/>
        </p:nvGrpSpPr>
        <p:grpSpPr>
          <a:xfrm>
            <a:off x="0" y="976976"/>
            <a:ext cx="6102350" cy="5881370"/>
            <a:chOff x="0" y="976976"/>
            <a:chExt cx="6102350" cy="5881370"/>
          </a:xfrm>
        </p:grpSpPr>
        <p:sp>
          <p:nvSpPr>
            <p:cNvPr id="8" name="object 8"/>
            <p:cNvSpPr/>
            <p:nvPr/>
          </p:nvSpPr>
          <p:spPr>
            <a:xfrm>
              <a:off x="1327645" y="2418787"/>
              <a:ext cx="4768850" cy="1337945"/>
            </a:xfrm>
            <a:custGeom>
              <a:avLst/>
              <a:gdLst/>
              <a:ahLst/>
              <a:cxnLst/>
              <a:rect l="l" t="t" r="r" b="b"/>
              <a:pathLst>
                <a:path w="4768850" h="1337945">
                  <a:moveTo>
                    <a:pt x="4730254" y="0"/>
                  </a:moveTo>
                  <a:lnTo>
                    <a:pt x="38100" y="0"/>
                  </a:lnTo>
                  <a:lnTo>
                    <a:pt x="23268" y="2995"/>
                  </a:lnTo>
                  <a:lnTo>
                    <a:pt x="11158" y="11163"/>
                  </a:lnTo>
                  <a:lnTo>
                    <a:pt x="2993" y="23274"/>
                  </a:lnTo>
                  <a:lnTo>
                    <a:pt x="0" y="38100"/>
                  </a:lnTo>
                  <a:lnTo>
                    <a:pt x="0" y="1299705"/>
                  </a:lnTo>
                  <a:lnTo>
                    <a:pt x="2993" y="1314536"/>
                  </a:lnTo>
                  <a:lnTo>
                    <a:pt x="11158" y="1326646"/>
                  </a:lnTo>
                  <a:lnTo>
                    <a:pt x="23268" y="1334811"/>
                  </a:lnTo>
                  <a:lnTo>
                    <a:pt x="38100" y="1337805"/>
                  </a:lnTo>
                  <a:lnTo>
                    <a:pt x="4730254" y="1337805"/>
                  </a:lnTo>
                  <a:lnTo>
                    <a:pt x="4745085" y="1334811"/>
                  </a:lnTo>
                  <a:lnTo>
                    <a:pt x="4757196" y="1326646"/>
                  </a:lnTo>
                  <a:lnTo>
                    <a:pt x="4765360" y="1314536"/>
                  </a:lnTo>
                  <a:lnTo>
                    <a:pt x="4768354" y="1299705"/>
                  </a:lnTo>
                  <a:lnTo>
                    <a:pt x="4768354" y="38100"/>
                  </a:lnTo>
                  <a:lnTo>
                    <a:pt x="4765360" y="23274"/>
                  </a:lnTo>
                  <a:lnTo>
                    <a:pt x="4757196" y="11163"/>
                  </a:lnTo>
                  <a:lnTo>
                    <a:pt x="4745085" y="2995"/>
                  </a:lnTo>
                  <a:lnTo>
                    <a:pt x="4730254" y="0"/>
                  </a:lnTo>
                  <a:close/>
                </a:path>
              </a:pathLst>
            </a:custGeom>
            <a:solidFill>
              <a:srgbClr val="FBF6FB"/>
            </a:solidFill>
          </p:spPr>
          <p:txBody>
            <a:bodyPr wrap="square" lIns="0" tIns="0" rIns="0" bIns="0" rtlCol="0"/>
            <a:lstStyle/>
            <a:p>
              <a:endParaRPr/>
            </a:p>
          </p:txBody>
        </p:sp>
        <p:sp>
          <p:nvSpPr>
            <p:cNvPr id="9" name="object 9"/>
            <p:cNvSpPr/>
            <p:nvPr/>
          </p:nvSpPr>
          <p:spPr>
            <a:xfrm>
              <a:off x="1327645" y="2418787"/>
              <a:ext cx="4768850" cy="1337945"/>
            </a:xfrm>
            <a:custGeom>
              <a:avLst/>
              <a:gdLst/>
              <a:ahLst/>
              <a:cxnLst/>
              <a:rect l="l" t="t" r="r" b="b"/>
              <a:pathLst>
                <a:path w="4768850" h="1337945">
                  <a:moveTo>
                    <a:pt x="4730254" y="1337805"/>
                  </a:moveTo>
                  <a:lnTo>
                    <a:pt x="38100" y="1337805"/>
                  </a:lnTo>
                  <a:lnTo>
                    <a:pt x="23268" y="1334811"/>
                  </a:lnTo>
                  <a:lnTo>
                    <a:pt x="11158" y="1326646"/>
                  </a:lnTo>
                  <a:lnTo>
                    <a:pt x="2993" y="1314536"/>
                  </a:lnTo>
                  <a:lnTo>
                    <a:pt x="0" y="1299705"/>
                  </a:lnTo>
                  <a:lnTo>
                    <a:pt x="0" y="38100"/>
                  </a:lnTo>
                  <a:lnTo>
                    <a:pt x="2993" y="23274"/>
                  </a:lnTo>
                  <a:lnTo>
                    <a:pt x="11158" y="11163"/>
                  </a:lnTo>
                  <a:lnTo>
                    <a:pt x="23268" y="2995"/>
                  </a:lnTo>
                  <a:lnTo>
                    <a:pt x="38100" y="0"/>
                  </a:lnTo>
                  <a:lnTo>
                    <a:pt x="4730254" y="0"/>
                  </a:lnTo>
                  <a:lnTo>
                    <a:pt x="4745085" y="2995"/>
                  </a:lnTo>
                  <a:lnTo>
                    <a:pt x="4757196" y="11163"/>
                  </a:lnTo>
                  <a:lnTo>
                    <a:pt x="4765360" y="23274"/>
                  </a:lnTo>
                  <a:lnTo>
                    <a:pt x="4768354" y="38100"/>
                  </a:lnTo>
                  <a:lnTo>
                    <a:pt x="4768354" y="1299705"/>
                  </a:lnTo>
                  <a:lnTo>
                    <a:pt x="4765360" y="1314536"/>
                  </a:lnTo>
                  <a:lnTo>
                    <a:pt x="4757196" y="1326646"/>
                  </a:lnTo>
                  <a:lnTo>
                    <a:pt x="4745085" y="1334811"/>
                  </a:lnTo>
                  <a:lnTo>
                    <a:pt x="4730254" y="1337805"/>
                  </a:lnTo>
                  <a:close/>
                </a:path>
              </a:pathLst>
            </a:custGeom>
            <a:ln w="12700">
              <a:solidFill>
                <a:srgbClr val="062E35"/>
              </a:solidFill>
            </a:ln>
          </p:spPr>
          <p:txBody>
            <a:bodyPr wrap="square" lIns="0" tIns="0" rIns="0" bIns="0" rtlCol="0"/>
            <a:lstStyle/>
            <a:p>
              <a:endParaRPr/>
            </a:p>
          </p:txBody>
        </p:sp>
        <p:pic>
          <p:nvPicPr>
            <p:cNvPr id="10" name="object 10"/>
            <p:cNvPicPr/>
            <p:nvPr/>
          </p:nvPicPr>
          <p:blipFill>
            <a:blip r:embed="rId2" cstate="print"/>
            <a:stretch>
              <a:fillRect/>
            </a:stretch>
          </p:blipFill>
          <p:spPr>
            <a:xfrm>
              <a:off x="543077" y="976976"/>
              <a:ext cx="2362252" cy="5881023"/>
            </a:xfrm>
            <a:prstGeom prst="rect">
              <a:avLst/>
            </a:prstGeom>
          </p:spPr>
        </p:pic>
        <p:pic>
          <p:nvPicPr>
            <p:cNvPr id="11" name="object 11"/>
            <p:cNvPicPr/>
            <p:nvPr/>
          </p:nvPicPr>
          <p:blipFill>
            <a:blip r:embed="rId3" cstate="print"/>
            <a:stretch>
              <a:fillRect/>
            </a:stretch>
          </p:blipFill>
          <p:spPr>
            <a:xfrm>
              <a:off x="0" y="1041400"/>
              <a:ext cx="605366" cy="5465229"/>
            </a:xfrm>
            <a:prstGeom prst="rect">
              <a:avLst/>
            </a:prstGeom>
          </p:spPr>
        </p:pic>
      </p:grpSp>
      <p:grpSp>
        <p:nvGrpSpPr>
          <p:cNvPr id="12" name="object 12"/>
          <p:cNvGrpSpPr/>
          <p:nvPr/>
        </p:nvGrpSpPr>
        <p:grpSpPr>
          <a:xfrm>
            <a:off x="6230903" y="1342538"/>
            <a:ext cx="5062220" cy="5062220"/>
            <a:chOff x="6230903" y="1342538"/>
            <a:chExt cx="5062220" cy="5062220"/>
          </a:xfrm>
        </p:grpSpPr>
        <p:pic>
          <p:nvPicPr>
            <p:cNvPr id="13" name="object 13"/>
            <p:cNvPicPr/>
            <p:nvPr/>
          </p:nvPicPr>
          <p:blipFill>
            <a:blip r:embed="rId4" cstate="print"/>
            <a:stretch>
              <a:fillRect/>
            </a:stretch>
          </p:blipFill>
          <p:spPr>
            <a:xfrm>
              <a:off x="6230903" y="1342538"/>
              <a:ext cx="5062058" cy="5062058"/>
            </a:xfrm>
            <a:prstGeom prst="rect">
              <a:avLst/>
            </a:prstGeom>
          </p:spPr>
        </p:pic>
        <p:sp>
          <p:nvSpPr>
            <p:cNvPr id="14" name="object 14"/>
            <p:cNvSpPr/>
            <p:nvPr/>
          </p:nvSpPr>
          <p:spPr>
            <a:xfrm>
              <a:off x="6684448" y="1823073"/>
              <a:ext cx="887730" cy="367665"/>
            </a:xfrm>
            <a:custGeom>
              <a:avLst/>
              <a:gdLst/>
              <a:ahLst/>
              <a:cxnLst/>
              <a:rect l="l" t="t" r="r" b="b"/>
              <a:pathLst>
                <a:path w="887729" h="367664">
                  <a:moveTo>
                    <a:pt x="884643" y="0"/>
                  </a:moveTo>
                  <a:lnTo>
                    <a:pt x="2844" y="0"/>
                  </a:lnTo>
                  <a:lnTo>
                    <a:pt x="0" y="2844"/>
                  </a:lnTo>
                  <a:lnTo>
                    <a:pt x="0" y="364489"/>
                  </a:lnTo>
                  <a:lnTo>
                    <a:pt x="2844" y="367334"/>
                  </a:lnTo>
                  <a:lnTo>
                    <a:pt x="6350" y="367334"/>
                  </a:lnTo>
                  <a:lnTo>
                    <a:pt x="884643" y="367334"/>
                  </a:lnTo>
                  <a:lnTo>
                    <a:pt x="887476" y="364489"/>
                  </a:lnTo>
                  <a:lnTo>
                    <a:pt x="887476" y="2844"/>
                  </a:lnTo>
                  <a:lnTo>
                    <a:pt x="884643" y="0"/>
                  </a:lnTo>
                  <a:close/>
                </a:path>
              </a:pathLst>
            </a:custGeom>
            <a:solidFill>
              <a:srgbClr val="69C6C2"/>
            </a:solidFill>
          </p:spPr>
          <p:txBody>
            <a:bodyPr wrap="square" lIns="0" tIns="0" rIns="0" bIns="0" rtlCol="0"/>
            <a:lstStyle/>
            <a:p>
              <a:endParaRPr/>
            </a:p>
          </p:txBody>
        </p:sp>
        <p:sp>
          <p:nvSpPr>
            <p:cNvPr id="15" name="object 15"/>
            <p:cNvSpPr/>
            <p:nvPr/>
          </p:nvSpPr>
          <p:spPr>
            <a:xfrm>
              <a:off x="6678099" y="1816727"/>
              <a:ext cx="900430" cy="380365"/>
            </a:xfrm>
            <a:custGeom>
              <a:avLst/>
              <a:gdLst/>
              <a:ahLst/>
              <a:cxnLst/>
              <a:rect l="l" t="t" r="r" b="b"/>
              <a:pathLst>
                <a:path w="900429" h="380364">
                  <a:moveTo>
                    <a:pt x="894486" y="0"/>
                  </a:moveTo>
                  <a:lnTo>
                    <a:pt x="5676" y="0"/>
                  </a:lnTo>
                  <a:lnTo>
                    <a:pt x="0" y="5689"/>
                  </a:lnTo>
                  <a:lnTo>
                    <a:pt x="0" y="374345"/>
                  </a:lnTo>
                  <a:lnTo>
                    <a:pt x="5676" y="380034"/>
                  </a:lnTo>
                  <a:lnTo>
                    <a:pt x="894486" y="380034"/>
                  </a:lnTo>
                  <a:lnTo>
                    <a:pt x="900176" y="374345"/>
                  </a:lnTo>
                  <a:lnTo>
                    <a:pt x="900176" y="367334"/>
                  </a:lnTo>
                  <a:lnTo>
                    <a:pt x="12700" y="367334"/>
                  </a:lnTo>
                  <a:lnTo>
                    <a:pt x="12700" y="12700"/>
                  </a:lnTo>
                  <a:lnTo>
                    <a:pt x="900176" y="12700"/>
                  </a:lnTo>
                  <a:lnTo>
                    <a:pt x="900176" y="5689"/>
                  </a:lnTo>
                  <a:lnTo>
                    <a:pt x="894486" y="0"/>
                  </a:lnTo>
                  <a:close/>
                </a:path>
                <a:path w="900429" h="380364">
                  <a:moveTo>
                    <a:pt x="900176" y="12700"/>
                  </a:moveTo>
                  <a:lnTo>
                    <a:pt x="887476" y="12700"/>
                  </a:lnTo>
                  <a:lnTo>
                    <a:pt x="887476" y="367334"/>
                  </a:lnTo>
                  <a:lnTo>
                    <a:pt x="900176" y="367334"/>
                  </a:lnTo>
                  <a:lnTo>
                    <a:pt x="900176" y="12700"/>
                  </a:lnTo>
                  <a:close/>
                </a:path>
              </a:pathLst>
            </a:custGeom>
            <a:solidFill>
              <a:srgbClr val="211F1F"/>
            </a:solidFill>
          </p:spPr>
          <p:txBody>
            <a:bodyPr wrap="square" lIns="0" tIns="0" rIns="0" bIns="0" rtlCol="0"/>
            <a:lstStyle/>
            <a:p>
              <a:endParaRPr/>
            </a:p>
          </p:txBody>
        </p:sp>
        <p:sp>
          <p:nvSpPr>
            <p:cNvPr id="16" name="object 16"/>
            <p:cNvSpPr/>
            <p:nvPr/>
          </p:nvSpPr>
          <p:spPr>
            <a:xfrm>
              <a:off x="6684448" y="1363616"/>
              <a:ext cx="887730" cy="367665"/>
            </a:xfrm>
            <a:custGeom>
              <a:avLst/>
              <a:gdLst/>
              <a:ahLst/>
              <a:cxnLst/>
              <a:rect l="l" t="t" r="r" b="b"/>
              <a:pathLst>
                <a:path w="887729" h="367664">
                  <a:moveTo>
                    <a:pt x="884643" y="0"/>
                  </a:moveTo>
                  <a:lnTo>
                    <a:pt x="2844" y="0"/>
                  </a:lnTo>
                  <a:lnTo>
                    <a:pt x="0" y="2844"/>
                  </a:lnTo>
                  <a:lnTo>
                    <a:pt x="0" y="364489"/>
                  </a:lnTo>
                  <a:lnTo>
                    <a:pt x="2844" y="367334"/>
                  </a:lnTo>
                  <a:lnTo>
                    <a:pt x="6350" y="367334"/>
                  </a:lnTo>
                  <a:lnTo>
                    <a:pt x="884643" y="367334"/>
                  </a:lnTo>
                  <a:lnTo>
                    <a:pt x="887476" y="364489"/>
                  </a:lnTo>
                  <a:lnTo>
                    <a:pt x="887476" y="2844"/>
                  </a:lnTo>
                  <a:lnTo>
                    <a:pt x="884643" y="0"/>
                  </a:lnTo>
                  <a:close/>
                </a:path>
              </a:pathLst>
            </a:custGeom>
            <a:solidFill>
              <a:srgbClr val="69C6C2"/>
            </a:solidFill>
          </p:spPr>
          <p:txBody>
            <a:bodyPr wrap="square" lIns="0" tIns="0" rIns="0" bIns="0" rtlCol="0"/>
            <a:lstStyle/>
            <a:p>
              <a:endParaRPr/>
            </a:p>
          </p:txBody>
        </p:sp>
        <p:sp>
          <p:nvSpPr>
            <p:cNvPr id="17" name="object 17"/>
            <p:cNvSpPr/>
            <p:nvPr/>
          </p:nvSpPr>
          <p:spPr>
            <a:xfrm>
              <a:off x="6678099" y="1357270"/>
              <a:ext cx="900430" cy="380365"/>
            </a:xfrm>
            <a:custGeom>
              <a:avLst/>
              <a:gdLst/>
              <a:ahLst/>
              <a:cxnLst/>
              <a:rect l="l" t="t" r="r" b="b"/>
              <a:pathLst>
                <a:path w="900429" h="380364">
                  <a:moveTo>
                    <a:pt x="894486" y="0"/>
                  </a:moveTo>
                  <a:lnTo>
                    <a:pt x="5676" y="0"/>
                  </a:lnTo>
                  <a:lnTo>
                    <a:pt x="0" y="5689"/>
                  </a:lnTo>
                  <a:lnTo>
                    <a:pt x="0" y="374345"/>
                  </a:lnTo>
                  <a:lnTo>
                    <a:pt x="5676" y="380034"/>
                  </a:lnTo>
                  <a:lnTo>
                    <a:pt x="894486" y="380034"/>
                  </a:lnTo>
                  <a:lnTo>
                    <a:pt x="900176" y="374345"/>
                  </a:lnTo>
                  <a:lnTo>
                    <a:pt x="900176" y="367334"/>
                  </a:lnTo>
                  <a:lnTo>
                    <a:pt x="12700" y="367334"/>
                  </a:lnTo>
                  <a:lnTo>
                    <a:pt x="12700" y="12700"/>
                  </a:lnTo>
                  <a:lnTo>
                    <a:pt x="900176" y="12700"/>
                  </a:lnTo>
                  <a:lnTo>
                    <a:pt x="900176" y="5689"/>
                  </a:lnTo>
                  <a:lnTo>
                    <a:pt x="894486" y="0"/>
                  </a:lnTo>
                  <a:close/>
                </a:path>
                <a:path w="900429" h="380364">
                  <a:moveTo>
                    <a:pt x="900176" y="12700"/>
                  </a:moveTo>
                  <a:lnTo>
                    <a:pt x="887476" y="12700"/>
                  </a:lnTo>
                  <a:lnTo>
                    <a:pt x="887476" y="367334"/>
                  </a:lnTo>
                  <a:lnTo>
                    <a:pt x="900176" y="367334"/>
                  </a:lnTo>
                  <a:lnTo>
                    <a:pt x="900176" y="12700"/>
                  </a:lnTo>
                  <a:close/>
                </a:path>
              </a:pathLst>
            </a:custGeom>
            <a:solidFill>
              <a:srgbClr val="211F1F"/>
            </a:solidFill>
          </p:spPr>
          <p:txBody>
            <a:bodyPr wrap="square" lIns="0" tIns="0" rIns="0" bIns="0" rtlCol="0"/>
            <a:lstStyle/>
            <a:p>
              <a:endParaRPr/>
            </a:p>
          </p:txBody>
        </p:sp>
      </p:grpSp>
      <p:sp>
        <p:nvSpPr>
          <p:cNvPr id="18" name="object 18"/>
          <p:cNvSpPr txBox="1"/>
          <p:nvPr/>
        </p:nvSpPr>
        <p:spPr>
          <a:xfrm>
            <a:off x="6684447" y="1378489"/>
            <a:ext cx="887730" cy="254557"/>
          </a:xfrm>
          <a:prstGeom prst="rect">
            <a:avLst/>
          </a:prstGeom>
        </p:spPr>
        <p:txBody>
          <a:bodyPr vert="horz" wrap="square" lIns="0" tIns="69215" rIns="0" bIns="0" rtlCol="0">
            <a:spAutoFit/>
          </a:bodyPr>
          <a:lstStyle/>
          <a:p>
            <a:pPr marL="293370">
              <a:lnSpc>
                <a:spcPct val="100000"/>
              </a:lnSpc>
              <a:spcBef>
                <a:spcPts val="545"/>
              </a:spcBef>
            </a:pPr>
            <a:r>
              <a:rPr sz="1200" dirty="0">
                <a:latin typeface="Sassoon Sans Rg" pitchFamily="50" charset="0"/>
                <a:cs typeface="Arial MT"/>
              </a:rPr>
              <a:t>skull</a:t>
            </a:r>
          </a:p>
        </p:txBody>
      </p:sp>
      <p:sp>
        <p:nvSpPr>
          <p:cNvPr id="19" name="object 19"/>
          <p:cNvSpPr txBox="1"/>
          <p:nvPr/>
        </p:nvSpPr>
        <p:spPr>
          <a:xfrm>
            <a:off x="6674141" y="1855741"/>
            <a:ext cx="887730" cy="244298"/>
          </a:xfrm>
          <a:prstGeom prst="rect">
            <a:avLst/>
          </a:prstGeom>
        </p:spPr>
        <p:txBody>
          <a:bodyPr vert="horz" wrap="square" lIns="0" tIns="59055" rIns="0" bIns="0" rtlCol="0">
            <a:spAutoFit/>
          </a:bodyPr>
          <a:lstStyle/>
          <a:p>
            <a:pPr marR="15875" algn="ctr">
              <a:lnSpc>
                <a:spcPct val="100000"/>
              </a:lnSpc>
              <a:spcBef>
                <a:spcPts val="465"/>
              </a:spcBef>
            </a:pPr>
            <a:r>
              <a:rPr sz="1200" dirty="0">
                <a:latin typeface="Sassoon Sans Rg" pitchFamily="50" charset="0"/>
                <a:cs typeface="Arial MT"/>
              </a:rPr>
              <a:t>jaw</a:t>
            </a:r>
          </a:p>
        </p:txBody>
      </p:sp>
      <p:grpSp>
        <p:nvGrpSpPr>
          <p:cNvPr id="20" name="object 20"/>
          <p:cNvGrpSpPr/>
          <p:nvPr/>
        </p:nvGrpSpPr>
        <p:grpSpPr>
          <a:xfrm>
            <a:off x="6678099" y="1540936"/>
            <a:ext cx="4164329" cy="4173220"/>
            <a:chOff x="6678099" y="1540936"/>
            <a:chExt cx="4164329" cy="4173220"/>
          </a:xfrm>
        </p:grpSpPr>
        <p:sp>
          <p:nvSpPr>
            <p:cNvPr id="21" name="object 21"/>
            <p:cNvSpPr/>
            <p:nvPr/>
          </p:nvSpPr>
          <p:spPr>
            <a:xfrm>
              <a:off x="9948038" y="2128823"/>
              <a:ext cx="887730" cy="367665"/>
            </a:xfrm>
            <a:custGeom>
              <a:avLst/>
              <a:gdLst/>
              <a:ahLst/>
              <a:cxnLst/>
              <a:rect l="l" t="t" r="r" b="b"/>
              <a:pathLst>
                <a:path w="887729" h="367664">
                  <a:moveTo>
                    <a:pt x="884643" y="0"/>
                  </a:moveTo>
                  <a:lnTo>
                    <a:pt x="2844" y="0"/>
                  </a:lnTo>
                  <a:lnTo>
                    <a:pt x="0" y="2844"/>
                  </a:lnTo>
                  <a:lnTo>
                    <a:pt x="0" y="364489"/>
                  </a:lnTo>
                  <a:lnTo>
                    <a:pt x="2844" y="367334"/>
                  </a:lnTo>
                  <a:lnTo>
                    <a:pt x="6350" y="367334"/>
                  </a:lnTo>
                  <a:lnTo>
                    <a:pt x="884643" y="367334"/>
                  </a:lnTo>
                  <a:lnTo>
                    <a:pt x="887476" y="364489"/>
                  </a:lnTo>
                  <a:lnTo>
                    <a:pt x="887476" y="2844"/>
                  </a:lnTo>
                  <a:lnTo>
                    <a:pt x="884643" y="0"/>
                  </a:lnTo>
                  <a:close/>
                </a:path>
              </a:pathLst>
            </a:custGeom>
            <a:solidFill>
              <a:srgbClr val="69C6C2"/>
            </a:solidFill>
          </p:spPr>
          <p:txBody>
            <a:bodyPr wrap="square" lIns="0" tIns="0" rIns="0" bIns="0" rtlCol="0"/>
            <a:lstStyle/>
            <a:p>
              <a:endParaRPr/>
            </a:p>
          </p:txBody>
        </p:sp>
        <p:sp>
          <p:nvSpPr>
            <p:cNvPr id="22" name="object 22"/>
            <p:cNvSpPr/>
            <p:nvPr/>
          </p:nvSpPr>
          <p:spPr>
            <a:xfrm>
              <a:off x="9941679" y="2122474"/>
              <a:ext cx="900430" cy="380365"/>
            </a:xfrm>
            <a:custGeom>
              <a:avLst/>
              <a:gdLst/>
              <a:ahLst/>
              <a:cxnLst/>
              <a:rect l="l" t="t" r="r" b="b"/>
              <a:pathLst>
                <a:path w="900429" h="380364">
                  <a:moveTo>
                    <a:pt x="894499" y="0"/>
                  </a:moveTo>
                  <a:lnTo>
                    <a:pt x="5689" y="0"/>
                  </a:lnTo>
                  <a:lnTo>
                    <a:pt x="0" y="5689"/>
                  </a:lnTo>
                  <a:lnTo>
                    <a:pt x="0" y="374345"/>
                  </a:lnTo>
                  <a:lnTo>
                    <a:pt x="5689" y="380034"/>
                  </a:lnTo>
                  <a:lnTo>
                    <a:pt x="894499" y="380034"/>
                  </a:lnTo>
                  <a:lnTo>
                    <a:pt x="900188" y="374345"/>
                  </a:lnTo>
                  <a:lnTo>
                    <a:pt x="900188" y="367334"/>
                  </a:lnTo>
                  <a:lnTo>
                    <a:pt x="12699" y="367334"/>
                  </a:lnTo>
                  <a:lnTo>
                    <a:pt x="12699" y="12700"/>
                  </a:lnTo>
                  <a:lnTo>
                    <a:pt x="900188" y="12700"/>
                  </a:lnTo>
                  <a:lnTo>
                    <a:pt x="900188" y="5689"/>
                  </a:lnTo>
                  <a:lnTo>
                    <a:pt x="894499" y="0"/>
                  </a:lnTo>
                  <a:close/>
                </a:path>
                <a:path w="900429" h="380364">
                  <a:moveTo>
                    <a:pt x="900188" y="12700"/>
                  </a:moveTo>
                  <a:lnTo>
                    <a:pt x="887488" y="12700"/>
                  </a:lnTo>
                  <a:lnTo>
                    <a:pt x="887488" y="367334"/>
                  </a:lnTo>
                  <a:lnTo>
                    <a:pt x="900188" y="367334"/>
                  </a:lnTo>
                  <a:lnTo>
                    <a:pt x="900188" y="12700"/>
                  </a:lnTo>
                  <a:close/>
                </a:path>
              </a:pathLst>
            </a:custGeom>
            <a:solidFill>
              <a:srgbClr val="211F1F"/>
            </a:solidFill>
          </p:spPr>
          <p:txBody>
            <a:bodyPr wrap="square" lIns="0" tIns="0" rIns="0" bIns="0" rtlCol="0"/>
            <a:lstStyle/>
            <a:p>
              <a:endParaRPr/>
            </a:p>
          </p:txBody>
        </p:sp>
        <p:sp>
          <p:nvSpPr>
            <p:cNvPr id="23" name="object 23"/>
            <p:cNvSpPr/>
            <p:nvPr/>
          </p:nvSpPr>
          <p:spPr>
            <a:xfrm>
              <a:off x="9948038" y="2588280"/>
              <a:ext cx="887730" cy="367665"/>
            </a:xfrm>
            <a:custGeom>
              <a:avLst/>
              <a:gdLst/>
              <a:ahLst/>
              <a:cxnLst/>
              <a:rect l="l" t="t" r="r" b="b"/>
              <a:pathLst>
                <a:path w="887729" h="367664">
                  <a:moveTo>
                    <a:pt x="884643" y="0"/>
                  </a:moveTo>
                  <a:lnTo>
                    <a:pt x="2844" y="0"/>
                  </a:lnTo>
                  <a:lnTo>
                    <a:pt x="0" y="2844"/>
                  </a:lnTo>
                  <a:lnTo>
                    <a:pt x="0" y="364489"/>
                  </a:lnTo>
                  <a:lnTo>
                    <a:pt x="2844" y="367334"/>
                  </a:lnTo>
                  <a:lnTo>
                    <a:pt x="6350" y="367334"/>
                  </a:lnTo>
                  <a:lnTo>
                    <a:pt x="884643" y="367334"/>
                  </a:lnTo>
                  <a:lnTo>
                    <a:pt x="887476" y="364489"/>
                  </a:lnTo>
                  <a:lnTo>
                    <a:pt x="887476" y="2844"/>
                  </a:lnTo>
                  <a:lnTo>
                    <a:pt x="884643" y="0"/>
                  </a:lnTo>
                  <a:close/>
                </a:path>
              </a:pathLst>
            </a:custGeom>
            <a:solidFill>
              <a:srgbClr val="69C6C2"/>
            </a:solidFill>
          </p:spPr>
          <p:txBody>
            <a:bodyPr wrap="square" lIns="0" tIns="0" rIns="0" bIns="0" rtlCol="0"/>
            <a:lstStyle/>
            <a:p>
              <a:endParaRPr/>
            </a:p>
          </p:txBody>
        </p:sp>
        <p:sp>
          <p:nvSpPr>
            <p:cNvPr id="24" name="object 24"/>
            <p:cNvSpPr/>
            <p:nvPr/>
          </p:nvSpPr>
          <p:spPr>
            <a:xfrm>
              <a:off x="9941679" y="2581931"/>
              <a:ext cx="900430" cy="380365"/>
            </a:xfrm>
            <a:custGeom>
              <a:avLst/>
              <a:gdLst/>
              <a:ahLst/>
              <a:cxnLst/>
              <a:rect l="l" t="t" r="r" b="b"/>
              <a:pathLst>
                <a:path w="900429" h="380364">
                  <a:moveTo>
                    <a:pt x="894499" y="0"/>
                  </a:moveTo>
                  <a:lnTo>
                    <a:pt x="5689" y="0"/>
                  </a:lnTo>
                  <a:lnTo>
                    <a:pt x="0" y="5689"/>
                  </a:lnTo>
                  <a:lnTo>
                    <a:pt x="0" y="374345"/>
                  </a:lnTo>
                  <a:lnTo>
                    <a:pt x="5689" y="380034"/>
                  </a:lnTo>
                  <a:lnTo>
                    <a:pt x="894499" y="380034"/>
                  </a:lnTo>
                  <a:lnTo>
                    <a:pt x="900188" y="374345"/>
                  </a:lnTo>
                  <a:lnTo>
                    <a:pt x="900188" y="367334"/>
                  </a:lnTo>
                  <a:lnTo>
                    <a:pt x="12699" y="367334"/>
                  </a:lnTo>
                  <a:lnTo>
                    <a:pt x="12699" y="12700"/>
                  </a:lnTo>
                  <a:lnTo>
                    <a:pt x="900188" y="12700"/>
                  </a:lnTo>
                  <a:lnTo>
                    <a:pt x="900188" y="5689"/>
                  </a:lnTo>
                  <a:lnTo>
                    <a:pt x="894499" y="0"/>
                  </a:lnTo>
                  <a:close/>
                </a:path>
                <a:path w="900429" h="380364">
                  <a:moveTo>
                    <a:pt x="900188" y="12700"/>
                  </a:moveTo>
                  <a:lnTo>
                    <a:pt x="887488" y="12700"/>
                  </a:lnTo>
                  <a:lnTo>
                    <a:pt x="887488" y="367334"/>
                  </a:lnTo>
                  <a:lnTo>
                    <a:pt x="900188" y="367334"/>
                  </a:lnTo>
                  <a:lnTo>
                    <a:pt x="900188" y="12700"/>
                  </a:lnTo>
                  <a:close/>
                </a:path>
              </a:pathLst>
            </a:custGeom>
            <a:solidFill>
              <a:srgbClr val="211F1F"/>
            </a:solidFill>
          </p:spPr>
          <p:txBody>
            <a:bodyPr wrap="square" lIns="0" tIns="0" rIns="0" bIns="0" rtlCol="0"/>
            <a:lstStyle/>
            <a:p>
              <a:endParaRPr/>
            </a:p>
          </p:txBody>
        </p:sp>
        <p:sp>
          <p:nvSpPr>
            <p:cNvPr id="25" name="object 25"/>
            <p:cNvSpPr/>
            <p:nvPr/>
          </p:nvSpPr>
          <p:spPr>
            <a:xfrm>
              <a:off x="9948038" y="1669365"/>
              <a:ext cx="887730" cy="367665"/>
            </a:xfrm>
            <a:custGeom>
              <a:avLst/>
              <a:gdLst/>
              <a:ahLst/>
              <a:cxnLst/>
              <a:rect l="l" t="t" r="r" b="b"/>
              <a:pathLst>
                <a:path w="887729" h="367664">
                  <a:moveTo>
                    <a:pt x="884643" y="0"/>
                  </a:moveTo>
                  <a:lnTo>
                    <a:pt x="2844" y="0"/>
                  </a:lnTo>
                  <a:lnTo>
                    <a:pt x="0" y="2844"/>
                  </a:lnTo>
                  <a:lnTo>
                    <a:pt x="0" y="364489"/>
                  </a:lnTo>
                  <a:lnTo>
                    <a:pt x="2844" y="367334"/>
                  </a:lnTo>
                  <a:lnTo>
                    <a:pt x="6350" y="367334"/>
                  </a:lnTo>
                  <a:lnTo>
                    <a:pt x="884643" y="367334"/>
                  </a:lnTo>
                  <a:lnTo>
                    <a:pt x="887476" y="364489"/>
                  </a:lnTo>
                  <a:lnTo>
                    <a:pt x="887476" y="2844"/>
                  </a:lnTo>
                  <a:lnTo>
                    <a:pt x="884643" y="0"/>
                  </a:lnTo>
                  <a:close/>
                </a:path>
              </a:pathLst>
            </a:custGeom>
            <a:solidFill>
              <a:srgbClr val="69C6C2"/>
            </a:solidFill>
          </p:spPr>
          <p:txBody>
            <a:bodyPr wrap="square" lIns="0" tIns="0" rIns="0" bIns="0" rtlCol="0"/>
            <a:lstStyle/>
            <a:p>
              <a:endParaRPr/>
            </a:p>
          </p:txBody>
        </p:sp>
        <p:sp>
          <p:nvSpPr>
            <p:cNvPr id="26" name="object 26"/>
            <p:cNvSpPr/>
            <p:nvPr/>
          </p:nvSpPr>
          <p:spPr>
            <a:xfrm>
              <a:off x="9941679" y="1663018"/>
              <a:ext cx="900430" cy="380365"/>
            </a:xfrm>
            <a:custGeom>
              <a:avLst/>
              <a:gdLst/>
              <a:ahLst/>
              <a:cxnLst/>
              <a:rect l="l" t="t" r="r" b="b"/>
              <a:pathLst>
                <a:path w="900429" h="380364">
                  <a:moveTo>
                    <a:pt x="894499" y="0"/>
                  </a:moveTo>
                  <a:lnTo>
                    <a:pt x="5689" y="0"/>
                  </a:lnTo>
                  <a:lnTo>
                    <a:pt x="0" y="5689"/>
                  </a:lnTo>
                  <a:lnTo>
                    <a:pt x="0" y="374345"/>
                  </a:lnTo>
                  <a:lnTo>
                    <a:pt x="5689" y="380034"/>
                  </a:lnTo>
                  <a:lnTo>
                    <a:pt x="894499" y="380034"/>
                  </a:lnTo>
                  <a:lnTo>
                    <a:pt x="900188" y="374345"/>
                  </a:lnTo>
                  <a:lnTo>
                    <a:pt x="900188" y="367334"/>
                  </a:lnTo>
                  <a:lnTo>
                    <a:pt x="12699" y="367334"/>
                  </a:lnTo>
                  <a:lnTo>
                    <a:pt x="12699" y="12700"/>
                  </a:lnTo>
                  <a:lnTo>
                    <a:pt x="900188" y="12700"/>
                  </a:lnTo>
                  <a:lnTo>
                    <a:pt x="900188" y="5689"/>
                  </a:lnTo>
                  <a:lnTo>
                    <a:pt x="894499" y="0"/>
                  </a:lnTo>
                  <a:close/>
                </a:path>
                <a:path w="900429" h="380364">
                  <a:moveTo>
                    <a:pt x="900188" y="12700"/>
                  </a:moveTo>
                  <a:lnTo>
                    <a:pt x="887488" y="12700"/>
                  </a:lnTo>
                  <a:lnTo>
                    <a:pt x="887488" y="367334"/>
                  </a:lnTo>
                  <a:lnTo>
                    <a:pt x="900188" y="367334"/>
                  </a:lnTo>
                  <a:lnTo>
                    <a:pt x="900188" y="12700"/>
                  </a:lnTo>
                  <a:close/>
                </a:path>
              </a:pathLst>
            </a:custGeom>
            <a:solidFill>
              <a:srgbClr val="211F1F"/>
            </a:solidFill>
          </p:spPr>
          <p:txBody>
            <a:bodyPr wrap="square" lIns="0" tIns="0" rIns="0" bIns="0" rtlCol="0"/>
            <a:lstStyle/>
            <a:p>
              <a:endParaRPr/>
            </a:p>
          </p:txBody>
        </p:sp>
        <p:sp>
          <p:nvSpPr>
            <p:cNvPr id="27" name="object 27"/>
            <p:cNvSpPr/>
            <p:nvPr/>
          </p:nvSpPr>
          <p:spPr>
            <a:xfrm>
              <a:off x="9948038" y="3689906"/>
              <a:ext cx="887730" cy="367665"/>
            </a:xfrm>
            <a:custGeom>
              <a:avLst/>
              <a:gdLst/>
              <a:ahLst/>
              <a:cxnLst/>
              <a:rect l="l" t="t" r="r" b="b"/>
              <a:pathLst>
                <a:path w="887729" h="367664">
                  <a:moveTo>
                    <a:pt x="884643" y="0"/>
                  </a:moveTo>
                  <a:lnTo>
                    <a:pt x="2844" y="0"/>
                  </a:lnTo>
                  <a:lnTo>
                    <a:pt x="0" y="2844"/>
                  </a:lnTo>
                  <a:lnTo>
                    <a:pt x="0" y="364477"/>
                  </a:lnTo>
                  <a:lnTo>
                    <a:pt x="2844" y="367322"/>
                  </a:lnTo>
                  <a:lnTo>
                    <a:pt x="6350" y="367322"/>
                  </a:lnTo>
                  <a:lnTo>
                    <a:pt x="884643" y="367322"/>
                  </a:lnTo>
                  <a:lnTo>
                    <a:pt x="887476" y="364477"/>
                  </a:lnTo>
                  <a:lnTo>
                    <a:pt x="887476" y="2844"/>
                  </a:lnTo>
                  <a:lnTo>
                    <a:pt x="884643" y="0"/>
                  </a:lnTo>
                  <a:close/>
                </a:path>
              </a:pathLst>
            </a:custGeom>
            <a:solidFill>
              <a:srgbClr val="69C6C2"/>
            </a:solidFill>
          </p:spPr>
          <p:txBody>
            <a:bodyPr wrap="square" lIns="0" tIns="0" rIns="0" bIns="0" rtlCol="0"/>
            <a:lstStyle/>
            <a:p>
              <a:endParaRPr/>
            </a:p>
          </p:txBody>
        </p:sp>
        <p:sp>
          <p:nvSpPr>
            <p:cNvPr id="28" name="object 28"/>
            <p:cNvSpPr/>
            <p:nvPr/>
          </p:nvSpPr>
          <p:spPr>
            <a:xfrm>
              <a:off x="9941679" y="3683552"/>
              <a:ext cx="900430" cy="380365"/>
            </a:xfrm>
            <a:custGeom>
              <a:avLst/>
              <a:gdLst/>
              <a:ahLst/>
              <a:cxnLst/>
              <a:rect l="l" t="t" r="r" b="b"/>
              <a:pathLst>
                <a:path w="900429" h="380364">
                  <a:moveTo>
                    <a:pt x="894499" y="0"/>
                  </a:moveTo>
                  <a:lnTo>
                    <a:pt x="5689" y="0"/>
                  </a:lnTo>
                  <a:lnTo>
                    <a:pt x="0" y="5689"/>
                  </a:lnTo>
                  <a:lnTo>
                    <a:pt x="0" y="374345"/>
                  </a:lnTo>
                  <a:lnTo>
                    <a:pt x="5689" y="380034"/>
                  </a:lnTo>
                  <a:lnTo>
                    <a:pt x="894499" y="380034"/>
                  </a:lnTo>
                  <a:lnTo>
                    <a:pt x="900188" y="374345"/>
                  </a:lnTo>
                  <a:lnTo>
                    <a:pt x="900188" y="367334"/>
                  </a:lnTo>
                  <a:lnTo>
                    <a:pt x="12699" y="367334"/>
                  </a:lnTo>
                  <a:lnTo>
                    <a:pt x="12699" y="12700"/>
                  </a:lnTo>
                  <a:lnTo>
                    <a:pt x="900188" y="12700"/>
                  </a:lnTo>
                  <a:lnTo>
                    <a:pt x="900188" y="5689"/>
                  </a:lnTo>
                  <a:lnTo>
                    <a:pt x="894499" y="0"/>
                  </a:lnTo>
                  <a:close/>
                </a:path>
                <a:path w="900429" h="380364">
                  <a:moveTo>
                    <a:pt x="900188" y="12700"/>
                  </a:moveTo>
                  <a:lnTo>
                    <a:pt x="887488" y="12700"/>
                  </a:lnTo>
                  <a:lnTo>
                    <a:pt x="887488" y="367334"/>
                  </a:lnTo>
                  <a:lnTo>
                    <a:pt x="900188" y="367334"/>
                  </a:lnTo>
                  <a:lnTo>
                    <a:pt x="900188" y="12700"/>
                  </a:lnTo>
                  <a:close/>
                </a:path>
              </a:pathLst>
            </a:custGeom>
            <a:solidFill>
              <a:srgbClr val="211F1F"/>
            </a:solidFill>
          </p:spPr>
          <p:txBody>
            <a:bodyPr wrap="square" lIns="0" tIns="0" rIns="0" bIns="0" rtlCol="0"/>
            <a:lstStyle/>
            <a:p>
              <a:endParaRPr/>
            </a:p>
          </p:txBody>
        </p:sp>
        <p:sp>
          <p:nvSpPr>
            <p:cNvPr id="29" name="object 29"/>
            <p:cNvSpPr/>
            <p:nvPr/>
          </p:nvSpPr>
          <p:spPr>
            <a:xfrm>
              <a:off x="9948038" y="4149363"/>
              <a:ext cx="887730" cy="367665"/>
            </a:xfrm>
            <a:custGeom>
              <a:avLst/>
              <a:gdLst/>
              <a:ahLst/>
              <a:cxnLst/>
              <a:rect l="l" t="t" r="r" b="b"/>
              <a:pathLst>
                <a:path w="887729" h="367664">
                  <a:moveTo>
                    <a:pt x="884643" y="0"/>
                  </a:moveTo>
                  <a:lnTo>
                    <a:pt x="2844" y="0"/>
                  </a:lnTo>
                  <a:lnTo>
                    <a:pt x="0" y="2844"/>
                  </a:lnTo>
                  <a:lnTo>
                    <a:pt x="0" y="364477"/>
                  </a:lnTo>
                  <a:lnTo>
                    <a:pt x="2844" y="367322"/>
                  </a:lnTo>
                  <a:lnTo>
                    <a:pt x="6350" y="367322"/>
                  </a:lnTo>
                  <a:lnTo>
                    <a:pt x="884643" y="367322"/>
                  </a:lnTo>
                  <a:lnTo>
                    <a:pt x="887476" y="364477"/>
                  </a:lnTo>
                  <a:lnTo>
                    <a:pt x="887476" y="2844"/>
                  </a:lnTo>
                  <a:lnTo>
                    <a:pt x="884643" y="0"/>
                  </a:lnTo>
                  <a:close/>
                </a:path>
              </a:pathLst>
            </a:custGeom>
            <a:solidFill>
              <a:srgbClr val="69C6C2"/>
            </a:solidFill>
          </p:spPr>
          <p:txBody>
            <a:bodyPr wrap="square" lIns="0" tIns="0" rIns="0" bIns="0" rtlCol="0"/>
            <a:lstStyle/>
            <a:p>
              <a:endParaRPr/>
            </a:p>
          </p:txBody>
        </p:sp>
        <p:sp>
          <p:nvSpPr>
            <p:cNvPr id="30" name="object 30"/>
            <p:cNvSpPr/>
            <p:nvPr/>
          </p:nvSpPr>
          <p:spPr>
            <a:xfrm>
              <a:off x="9941679" y="4143010"/>
              <a:ext cx="900430" cy="380365"/>
            </a:xfrm>
            <a:custGeom>
              <a:avLst/>
              <a:gdLst/>
              <a:ahLst/>
              <a:cxnLst/>
              <a:rect l="l" t="t" r="r" b="b"/>
              <a:pathLst>
                <a:path w="900429" h="380364">
                  <a:moveTo>
                    <a:pt x="894499" y="0"/>
                  </a:moveTo>
                  <a:lnTo>
                    <a:pt x="5689" y="0"/>
                  </a:lnTo>
                  <a:lnTo>
                    <a:pt x="0" y="5689"/>
                  </a:lnTo>
                  <a:lnTo>
                    <a:pt x="0" y="374345"/>
                  </a:lnTo>
                  <a:lnTo>
                    <a:pt x="5689" y="380034"/>
                  </a:lnTo>
                  <a:lnTo>
                    <a:pt x="894499" y="380034"/>
                  </a:lnTo>
                  <a:lnTo>
                    <a:pt x="900188" y="374345"/>
                  </a:lnTo>
                  <a:lnTo>
                    <a:pt x="900188" y="367334"/>
                  </a:lnTo>
                  <a:lnTo>
                    <a:pt x="12699" y="367334"/>
                  </a:lnTo>
                  <a:lnTo>
                    <a:pt x="12699" y="12699"/>
                  </a:lnTo>
                  <a:lnTo>
                    <a:pt x="900188" y="12699"/>
                  </a:lnTo>
                  <a:lnTo>
                    <a:pt x="900188" y="5689"/>
                  </a:lnTo>
                  <a:lnTo>
                    <a:pt x="894499" y="0"/>
                  </a:lnTo>
                  <a:close/>
                </a:path>
                <a:path w="900429" h="380364">
                  <a:moveTo>
                    <a:pt x="900188" y="12699"/>
                  </a:moveTo>
                  <a:lnTo>
                    <a:pt x="887488" y="12699"/>
                  </a:lnTo>
                  <a:lnTo>
                    <a:pt x="887488" y="367334"/>
                  </a:lnTo>
                  <a:lnTo>
                    <a:pt x="900188" y="367334"/>
                  </a:lnTo>
                  <a:lnTo>
                    <a:pt x="900188" y="12699"/>
                  </a:lnTo>
                  <a:close/>
                </a:path>
              </a:pathLst>
            </a:custGeom>
            <a:solidFill>
              <a:srgbClr val="211F1F"/>
            </a:solidFill>
          </p:spPr>
          <p:txBody>
            <a:bodyPr wrap="square" lIns="0" tIns="0" rIns="0" bIns="0" rtlCol="0"/>
            <a:lstStyle/>
            <a:p>
              <a:endParaRPr/>
            </a:p>
          </p:txBody>
        </p:sp>
        <p:sp>
          <p:nvSpPr>
            <p:cNvPr id="31" name="object 31"/>
            <p:cNvSpPr/>
            <p:nvPr/>
          </p:nvSpPr>
          <p:spPr>
            <a:xfrm>
              <a:off x="9948038" y="4880456"/>
              <a:ext cx="887730" cy="367665"/>
            </a:xfrm>
            <a:custGeom>
              <a:avLst/>
              <a:gdLst/>
              <a:ahLst/>
              <a:cxnLst/>
              <a:rect l="l" t="t" r="r" b="b"/>
              <a:pathLst>
                <a:path w="887729" h="367664">
                  <a:moveTo>
                    <a:pt x="884643" y="0"/>
                  </a:moveTo>
                  <a:lnTo>
                    <a:pt x="2844" y="0"/>
                  </a:lnTo>
                  <a:lnTo>
                    <a:pt x="0" y="2844"/>
                  </a:lnTo>
                  <a:lnTo>
                    <a:pt x="0" y="364489"/>
                  </a:lnTo>
                  <a:lnTo>
                    <a:pt x="2844" y="367334"/>
                  </a:lnTo>
                  <a:lnTo>
                    <a:pt x="6350" y="367334"/>
                  </a:lnTo>
                  <a:lnTo>
                    <a:pt x="884643" y="367334"/>
                  </a:lnTo>
                  <a:lnTo>
                    <a:pt x="887476" y="364489"/>
                  </a:lnTo>
                  <a:lnTo>
                    <a:pt x="887476" y="2844"/>
                  </a:lnTo>
                  <a:lnTo>
                    <a:pt x="884643" y="0"/>
                  </a:lnTo>
                  <a:close/>
                </a:path>
              </a:pathLst>
            </a:custGeom>
            <a:solidFill>
              <a:srgbClr val="69C6C2"/>
            </a:solidFill>
          </p:spPr>
          <p:txBody>
            <a:bodyPr wrap="square" lIns="0" tIns="0" rIns="0" bIns="0" rtlCol="0"/>
            <a:lstStyle/>
            <a:p>
              <a:endParaRPr/>
            </a:p>
          </p:txBody>
        </p:sp>
        <p:sp>
          <p:nvSpPr>
            <p:cNvPr id="32" name="object 32"/>
            <p:cNvSpPr/>
            <p:nvPr/>
          </p:nvSpPr>
          <p:spPr>
            <a:xfrm>
              <a:off x="9941679" y="4874111"/>
              <a:ext cx="900430" cy="380365"/>
            </a:xfrm>
            <a:custGeom>
              <a:avLst/>
              <a:gdLst/>
              <a:ahLst/>
              <a:cxnLst/>
              <a:rect l="l" t="t" r="r" b="b"/>
              <a:pathLst>
                <a:path w="900429" h="380364">
                  <a:moveTo>
                    <a:pt x="894499" y="0"/>
                  </a:moveTo>
                  <a:lnTo>
                    <a:pt x="5689" y="0"/>
                  </a:lnTo>
                  <a:lnTo>
                    <a:pt x="0" y="5689"/>
                  </a:lnTo>
                  <a:lnTo>
                    <a:pt x="0" y="374345"/>
                  </a:lnTo>
                  <a:lnTo>
                    <a:pt x="5689" y="380034"/>
                  </a:lnTo>
                  <a:lnTo>
                    <a:pt x="894499" y="380034"/>
                  </a:lnTo>
                  <a:lnTo>
                    <a:pt x="900188" y="374345"/>
                  </a:lnTo>
                  <a:lnTo>
                    <a:pt x="900188" y="367334"/>
                  </a:lnTo>
                  <a:lnTo>
                    <a:pt x="12699" y="367334"/>
                  </a:lnTo>
                  <a:lnTo>
                    <a:pt x="12699" y="12700"/>
                  </a:lnTo>
                  <a:lnTo>
                    <a:pt x="900188" y="12700"/>
                  </a:lnTo>
                  <a:lnTo>
                    <a:pt x="900188" y="5689"/>
                  </a:lnTo>
                  <a:lnTo>
                    <a:pt x="894499" y="0"/>
                  </a:lnTo>
                  <a:close/>
                </a:path>
                <a:path w="900429" h="380364">
                  <a:moveTo>
                    <a:pt x="900188" y="12700"/>
                  </a:moveTo>
                  <a:lnTo>
                    <a:pt x="887488" y="12700"/>
                  </a:lnTo>
                  <a:lnTo>
                    <a:pt x="887488" y="367334"/>
                  </a:lnTo>
                  <a:lnTo>
                    <a:pt x="900188" y="367334"/>
                  </a:lnTo>
                  <a:lnTo>
                    <a:pt x="900188" y="12700"/>
                  </a:lnTo>
                  <a:close/>
                </a:path>
              </a:pathLst>
            </a:custGeom>
            <a:solidFill>
              <a:srgbClr val="211F1F"/>
            </a:solidFill>
          </p:spPr>
          <p:txBody>
            <a:bodyPr wrap="square" lIns="0" tIns="0" rIns="0" bIns="0" rtlCol="0"/>
            <a:lstStyle/>
            <a:p>
              <a:endParaRPr/>
            </a:p>
          </p:txBody>
        </p:sp>
        <p:sp>
          <p:nvSpPr>
            <p:cNvPr id="33" name="object 33"/>
            <p:cNvSpPr/>
            <p:nvPr/>
          </p:nvSpPr>
          <p:spPr>
            <a:xfrm>
              <a:off x="9948038" y="5339913"/>
              <a:ext cx="887730" cy="367665"/>
            </a:xfrm>
            <a:custGeom>
              <a:avLst/>
              <a:gdLst/>
              <a:ahLst/>
              <a:cxnLst/>
              <a:rect l="l" t="t" r="r" b="b"/>
              <a:pathLst>
                <a:path w="887729" h="367664">
                  <a:moveTo>
                    <a:pt x="884643" y="0"/>
                  </a:moveTo>
                  <a:lnTo>
                    <a:pt x="2844" y="0"/>
                  </a:lnTo>
                  <a:lnTo>
                    <a:pt x="0" y="2844"/>
                  </a:lnTo>
                  <a:lnTo>
                    <a:pt x="0" y="364490"/>
                  </a:lnTo>
                  <a:lnTo>
                    <a:pt x="2844" y="367334"/>
                  </a:lnTo>
                  <a:lnTo>
                    <a:pt x="6350" y="367334"/>
                  </a:lnTo>
                  <a:lnTo>
                    <a:pt x="884643" y="367334"/>
                  </a:lnTo>
                  <a:lnTo>
                    <a:pt x="887476" y="364490"/>
                  </a:lnTo>
                  <a:lnTo>
                    <a:pt x="887476" y="2844"/>
                  </a:lnTo>
                  <a:lnTo>
                    <a:pt x="884643" y="0"/>
                  </a:lnTo>
                  <a:close/>
                </a:path>
              </a:pathLst>
            </a:custGeom>
            <a:solidFill>
              <a:srgbClr val="69C6C2"/>
            </a:solidFill>
          </p:spPr>
          <p:txBody>
            <a:bodyPr wrap="square" lIns="0" tIns="0" rIns="0" bIns="0" rtlCol="0"/>
            <a:lstStyle/>
            <a:p>
              <a:endParaRPr/>
            </a:p>
          </p:txBody>
        </p:sp>
        <p:sp>
          <p:nvSpPr>
            <p:cNvPr id="34" name="object 34"/>
            <p:cNvSpPr/>
            <p:nvPr/>
          </p:nvSpPr>
          <p:spPr>
            <a:xfrm>
              <a:off x="9941679" y="5333568"/>
              <a:ext cx="900430" cy="380365"/>
            </a:xfrm>
            <a:custGeom>
              <a:avLst/>
              <a:gdLst/>
              <a:ahLst/>
              <a:cxnLst/>
              <a:rect l="l" t="t" r="r" b="b"/>
              <a:pathLst>
                <a:path w="900429" h="380364">
                  <a:moveTo>
                    <a:pt x="894499" y="0"/>
                  </a:moveTo>
                  <a:lnTo>
                    <a:pt x="5689" y="0"/>
                  </a:lnTo>
                  <a:lnTo>
                    <a:pt x="0" y="5689"/>
                  </a:lnTo>
                  <a:lnTo>
                    <a:pt x="0" y="374345"/>
                  </a:lnTo>
                  <a:lnTo>
                    <a:pt x="5689" y="380034"/>
                  </a:lnTo>
                  <a:lnTo>
                    <a:pt x="894499" y="380034"/>
                  </a:lnTo>
                  <a:lnTo>
                    <a:pt x="900188" y="374345"/>
                  </a:lnTo>
                  <a:lnTo>
                    <a:pt x="900188" y="367334"/>
                  </a:lnTo>
                  <a:lnTo>
                    <a:pt x="12699" y="367334"/>
                  </a:lnTo>
                  <a:lnTo>
                    <a:pt x="12699" y="12699"/>
                  </a:lnTo>
                  <a:lnTo>
                    <a:pt x="900188" y="12699"/>
                  </a:lnTo>
                  <a:lnTo>
                    <a:pt x="900188" y="5689"/>
                  </a:lnTo>
                  <a:lnTo>
                    <a:pt x="894499" y="0"/>
                  </a:lnTo>
                  <a:close/>
                </a:path>
                <a:path w="900429" h="380364">
                  <a:moveTo>
                    <a:pt x="900188" y="12699"/>
                  </a:moveTo>
                  <a:lnTo>
                    <a:pt x="887488" y="12699"/>
                  </a:lnTo>
                  <a:lnTo>
                    <a:pt x="887488" y="367334"/>
                  </a:lnTo>
                  <a:lnTo>
                    <a:pt x="900188" y="367334"/>
                  </a:lnTo>
                  <a:lnTo>
                    <a:pt x="900188" y="12699"/>
                  </a:lnTo>
                  <a:close/>
                </a:path>
              </a:pathLst>
            </a:custGeom>
            <a:solidFill>
              <a:srgbClr val="211F1F"/>
            </a:solidFill>
          </p:spPr>
          <p:txBody>
            <a:bodyPr wrap="square" lIns="0" tIns="0" rIns="0" bIns="0" rtlCol="0"/>
            <a:lstStyle/>
            <a:p>
              <a:endParaRPr/>
            </a:p>
          </p:txBody>
        </p:sp>
        <p:sp>
          <p:nvSpPr>
            <p:cNvPr id="35" name="object 35"/>
            <p:cNvSpPr/>
            <p:nvPr/>
          </p:nvSpPr>
          <p:spPr>
            <a:xfrm>
              <a:off x="9948038" y="3230449"/>
              <a:ext cx="887730" cy="367665"/>
            </a:xfrm>
            <a:custGeom>
              <a:avLst/>
              <a:gdLst/>
              <a:ahLst/>
              <a:cxnLst/>
              <a:rect l="l" t="t" r="r" b="b"/>
              <a:pathLst>
                <a:path w="887729" h="367664">
                  <a:moveTo>
                    <a:pt x="884643" y="0"/>
                  </a:moveTo>
                  <a:lnTo>
                    <a:pt x="2844" y="0"/>
                  </a:lnTo>
                  <a:lnTo>
                    <a:pt x="0" y="2832"/>
                  </a:lnTo>
                  <a:lnTo>
                    <a:pt x="0" y="364477"/>
                  </a:lnTo>
                  <a:lnTo>
                    <a:pt x="2844" y="367322"/>
                  </a:lnTo>
                  <a:lnTo>
                    <a:pt x="6350" y="367322"/>
                  </a:lnTo>
                  <a:lnTo>
                    <a:pt x="884643" y="367322"/>
                  </a:lnTo>
                  <a:lnTo>
                    <a:pt x="887476" y="364477"/>
                  </a:lnTo>
                  <a:lnTo>
                    <a:pt x="887476" y="2832"/>
                  </a:lnTo>
                  <a:lnTo>
                    <a:pt x="884643" y="0"/>
                  </a:lnTo>
                  <a:close/>
                </a:path>
              </a:pathLst>
            </a:custGeom>
            <a:solidFill>
              <a:srgbClr val="69C6C2"/>
            </a:solidFill>
          </p:spPr>
          <p:txBody>
            <a:bodyPr wrap="square" lIns="0" tIns="0" rIns="0" bIns="0" rtlCol="0"/>
            <a:lstStyle/>
            <a:p>
              <a:endParaRPr/>
            </a:p>
          </p:txBody>
        </p:sp>
        <p:sp>
          <p:nvSpPr>
            <p:cNvPr id="36" name="object 36"/>
            <p:cNvSpPr/>
            <p:nvPr/>
          </p:nvSpPr>
          <p:spPr>
            <a:xfrm>
              <a:off x="9941679" y="3224095"/>
              <a:ext cx="900430" cy="380365"/>
            </a:xfrm>
            <a:custGeom>
              <a:avLst/>
              <a:gdLst/>
              <a:ahLst/>
              <a:cxnLst/>
              <a:rect l="l" t="t" r="r" b="b"/>
              <a:pathLst>
                <a:path w="900429" h="380364">
                  <a:moveTo>
                    <a:pt x="894499" y="0"/>
                  </a:moveTo>
                  <a:lnTo>
                    <a:pt x="5689" y="0"/>
                  </a:lnTo>
                  <a:lnTo>
                    <a:pt x="0" y="5689"/>
                  </a:lnTo>
                  <a:lnTo>
                    <a:pt x="0" y="374345"/>
                  </a:lnTo>
                  <a:lnTo>
                    <a:pt x="5689" y="380034"/>
                  </a:lnTo>
                  <a:lnTo>
                    <a:pt x="894499" y="380034"/>
                  </a:lnTo>
                  <a:lnTo>
                    <a:pt x="900188" y="374345"/>
                  </a:lnTo>
                  <a:lnTo>
                    <a:pt x="900188" y="367334"/>
                  </a:lnTo>
                  <a:lnTo>
                    <a:pt x="12699" y="367334"/>
                  </a:lnTo>
                  <a:lnTo>
                    <a:pt x="12699" y="12700"/>
                  </a:lnTo>
                  <a:lnTo>
                    <a:pt x="900188" y="12700"/>
                  </a:lnTo>
                  <a:lnTo>
                    <a:pt x="900188" y="5689"/>
                  </a:lnTo>
                  <a:lnTo>
                    <a:pt x="894499" y="0"/>
                  </a:lnTo>
                  <a:close/>
                </a:path>
                <a:path w="900429" h="380364">
                  <a:moveTo>
                    <a:pt x="900188" y="12700"/>
                  </a:moveTo>
                  <a:lnTo>
                    <a:pt x="887488" y="12700"/>
                  </a:lnTo>
                  <a:lnTo>
                    <a:pt x="887488" y="367334"/>
                  </a:lnTo>
                  <a:lnTo>
                    <a:pt x="900188" y="367334"/>
                  </a:lnTo>
                  <a:lnTo>
                    <a:pt x="900188" y="12700"/>
                  </a:lnTo>
                  <a:close/>
                </a:path>
              </a:pathLst>
            </a:custGeom>
            <a:solidFill>
              <a:srgbClr val="211F1F"/>
            </a:solidFill>
          </p:spPr>
          <p:txBody>
            <a:bodyPr wrap="square" lIns="0" tIns="0" rIns="0" bIns="0" rtlCol="0"/>
            <a:lstStyle/>
            <a:p>
              <a:endParaRPr/>
            </a:p>
          </p:txBody>
        </p:sp>
        <p:sp>
          <p:nvSpPr>
            <p:cNvPr id="37" name="object 37"/>
            <p:cNvSpPr/>
            <p:nvPr/>
          </p:nvSpPr>
          <p:spPr>
            <a:xfrm>
              <a:off x="6684448" y="2942193"/>
              <a:ext cx="887730" cy="367665"/>
            </a:xfrm>
            <a:custGeom>
              <a:avLst/>
              <a:gdLst/>
              <a:ahLst/>
              <a:cxnLst/>
              <a:rect l="l" t="t" r="r" b="b"/>
              <a:pathLst>
                <a:path w="887729" h="367664">
                  <a:moveTo>
                    <a:pt x="884643" y="0"/>
                  </a:moveTo>
                  <a:lnTo>
                    <a:pt x="2844" y="0"/>
                  </a:lnTo>
                  <a:lnTo>
                    <a:pt x="0" y="2844"/>
                  </a:lnTo>
                  <a:lnTo>
                    <a:pt x="0" y="364489"/>
                  </a:lnTo>
                  <a:lnTo>
                    <a:pt x="2844" y="367334"/>
                  </a:lnTo>
                  <a:lnTo>
                    <a:pt x="6350" y="367334"/>
                  </a:lnTo>
                  <a:lnTo>
                    <a:pt x="884643" y="367334"/>
                  </a:lnTo>
                  <a:lnTo>
                    <a:pt x="887476" y="364489"/>
                  </a:lnTo>
                  <a:lnTo>
                    <a:pt x="887476" y="2844"/>
                  </a:lnTo>
                  <a:lnTo>
                    <a:pt x="884643" y="0"/>
                  </a:lnTo>
                  <a:close/>
                </a:path>
              </a:pathLst>
            </a:custGeom>
            <a:solidFill>
              <a:srgbClr val="69C6C2"/>
            </a:solidFill>
          </p:spPr>
          <p:txBody>
            <a:bodyPr wrap="square" lIns="0" tIns="0" rIns="0" bIns="0" rtlCol="0"/>
            <a:lstStyle/>
            <a:p>
              <a:endParaRPr/>
            </a:p>
          </p:txBody>
        </p:sp>
        <p:sp>
          <p:nvSpPr>
            <p:cNvPr id="38" name="object 38"/>
            <p:cNvSpPr/>
            <p:nvPr/>
          </p:nvSpPr>
          <p:spPr>
            <a:xfrm>
              <a:off x="6678099" y="2935845"/>
              <a:ext cx="900430" cy="380365"/>
            </a:xfrm>
            <a:custGeom>
              <a:avLst/>
              <a:gdLst/>
              <a:ahLst/>
              <a:cxnLst/>
              <a:rect l="l" t="t" r="r" b="b"/>
              <a:pathLst>
                <a:path w="900429" h="380364">
                  <a:moveTo>
                    <a:pt x="894486" y="0"/>
                  </a:moveTo>
                  <a:lnTo>
                    <a:pt x="5676" y="0"/>
                  </a:lnTo>
                  <a:lnTo>
                    <a:pt x="0" y="5689"/>
                  </a:lnTo>
                  <a:lnTo>
                    <a:pt x="0" y="374345"/>
                  </a:lnTo>
                  <a:lnTo>
                    <a:pt x="5676" y="380034"/>
                  </a:lnTo>
                  <a:lnTo>
                    <a:pt x="894486" y="380034"/>
                  </a:lnTo>
                  <a:lnTo>
                    <a:pt x="900176" y="374345"/>
                  </a:lnTo>
                  <a:lnTo>
                    <a:pt x="900176" y="367334"/>
                  </a:lnTo>
                  <a:lnTo>
                    <a:pt x="12700" y="367334"/>
                  </a:lnTo>
                  <a:lnTo>
                    <a:pt x="12700" y="12700"/>
                  </a:lnTo>
                  <a:lnTo>
                    <a:pt x="900176" y="12700"/>
                  </a:lnTo>
                  <a:lnTo>
                    <a:pt x="900176" y="5689"/>
                  </a:lnTo>
                  <a:lnTo>
                    <a:pt x="894486" y="0"/>
                  </a:lnTo>
                  <a:close/>
                </a:path>
                <a:path w="900429" h="380364">
                  <a:moveTo>
                    <a:pt x="900176" y="12700"/>
                  </a:moveTo>
                  <a:lnTo>
                    <a:pt x="887476" y="12700"/>
                  </a:lnTo>
                  <a:lnTo>
                    <a:pt x="887476" y="367334"/>
                  </a:lnTo>
                  <a:lnTo>
                    <a:pt x="900176" y="367334"/>
                  </a:lnTo>
                  <a:lnTo>
                    <a:pt x="900176" y="12700"/>
                  </a:lnTo>
                  <a:close/>
                </a:path>
              </a:pathLst>
            </a:custGeom>
            <a:solidFill>
              <a:srgbClr val="211F1F"/>
            </a:solidFill>
          </p:spPr>
          <p:txBody>
            <a:bodyPr wrap="square" lIns="0" tIns="0" rIns="0" bIns="0" rtlCol="0"/>
            <a:lstStyle/>
            <a:p>
              <a:endParaRPr/>
            </a:p>
          </p:txBody>
        </p:sp>
        <p:sp>
          <p:nvSpPr>
            <p:cNvPr id="39" name="object 39"/>
            <p:cNvSpPr/>
            <p:nvPr/>
          </p:nvSpPr>
          <p:spPr>
            <a:xfrm>
              <a:off x="6684448" y="3512590"/>
              <a:ext cx="887730" cy="367665"/>
            </a:xfrm>
            <a:custGeom>
              <a:avLst/>
              <a:gdLst/>
              <a:ahLst/>
              <a:cxnLst/>
              <a:rect l="l" t="t" r="r" b="b"/>
              <a:pathLst>
                <a:path w="887729" h="367664">
                  <a:moveTo>
                    <a:pt x="884643" y="0"/>
                  </a:moveTo>
                  <a:lnTo>
                    <a:pt x="2844" y="0"/>
                  </a:lnTo>
                  <a:lnTo>
                    <a:pt x="0" y="2844"/>
                  </a:lnTo>
                  <a:lnTo>
                    <a:pt x="0" y="364489"/>
                  </a:lnTo>
                  <a:lnTo>
                    <a:pt x="2844" y="367334"/>
                  </a:lnTo>
                  <a:lnTo>
                    <a:pt x="6350" y="367334"/>
                  </a:lnTo>
                  <a:lnTo>
                    <a:pt x="884643" y="367334"/>
                  </a:lnTo>
                  <a:lnTo>
                    <a:pt x="887476" y="364489"/>
                  </a:lnTo>
                  <a:lnTo>
                    <a:pt x="887476" y="2844"/>
                  </a:lnTo>
                  <a:lnTo>
                    <a:pt x="884643" y="0"/>
                  </a:lnTo>
                  <a:close/>
                </a:path>
              </a:pathLst>
            </a:custGeom>
            <a:solidFill>
              <a:srgbClr val="69C6C2"/>
            </a:solidFill>
          </p:spPr>
          <p:txBody>
            <a:bodyPr wrap="square" lIns="0" tIns="0" rIns="0" bIns="0" rtlCol="0"/>
            <a:lstStyle/>
            <a:p>
              <a:endParaRPr/>
            </a:p>
          </p:txBody>
        </p:sp>
        <p:sp>
          <p:nvSpPr>
            <p:cNvPr id="40" name="object 40"/>
            <p:cNvSpPr/>
            <p:nvPr/>
          </p:nvSpPr>
          <p:spPr>
            <a:xfrm>
              <a:off x="6678099" y="3506237"/>
              <a:ext cx="900430" cy="380365"/>
            </a:xfrm>
            <a:custGeom>
              <a:avLst/>
              <a:gdLst/>
              <a:ahLst/>
              <a:cxnLst/>
              <a:rect l="l" t="t" r="r" b="b"/>
              <a:pathLst>
                <a:path w="900429" h="380364">
                  <a:moveTo>
                    <a:pt x="894486" y="0"/>
                  </a:moveTo>
                  <a:lnTo>
                    <a:pt x="5676" y="0"/>
                  </a:lnTo>
                  <a:lnTo>
                    <a:pt x="0" y="5689"/>
                  </a:lnTo>
                  <a:lnTo>
                    <a:pt x="0" y="374345"/>
                  </a:lnTo>
                  <a:lnTo>
                    <a:pt x="5676" y="380034"/>
                  </a:lnTo>
                  <a:lnTo>
                    <a:pt x="894486" y="380034"/>
                  </a:lnTo>
                  <a:lnTo>
                    <a:pt x="900176" y="374345"/>
                  </a:lnTo>
                  <a:lnTo>
                    <a:pt x="900176" y="367334"/>
                  </a:lnTo>
                  <a:lnTo>
                    <a:pt x="12700" y="367334"/>
                  </a:lnTo>
                  <a:lnTo>
                    <a:pt x="12700" y="12700"/>
                  </a:lnTo>
                  <a:lnTo>
                    <a:pt x="900176" y="12700"/>
                  </a:lnTo>
                  <a:lnTo>
                    <a:pt x="900176" y="5689"/>
                  </a:lnTo>
                  <a:lnTo>
                    <a:pt x="894486" y="0"/>
                  </a:lnTo>
                  <a:close/>
                </a:path>
                <a:path w="900429" h="380364">
                  <a:moveTo>
                    <a:pt x="900176" y="12700"/>
                  </a:moveTo>
                  <a:lnTo>
                    <a:pt x="887476" y="12700"/>
                  </a:lnTo>
                  <a:lnTo>
                    <a:pt x="887476" y="367334"/>
                  </a:lnTo>
                  <a:lnTo>
                    <a:pt x="900176" y="367334"/>
                  </a:lnTo>
                  <a:lnTo>
                    <a:pt x="900176" y="12700"/>
                  </a:lnTo>
                  <a:close/>
                </a:path>
              </a:pathLst>
            </a:custGeom>
            <a:solidFill>
              <a:srgbClr val="211F1F"/>
            </a:solidFill>
          </p:spPr>
          <p:txBody>
            <a:bodyPr wrap="square" lIns="0" tIns="0" rIns="0" bIns="0" rtlCol="0"/>
            <a:lstStyle/>
            <a:p>
              <a:endParaRPr/>
            </a:p>
          </p:txBody>
        </p:sp>
        <p:sp>
          <p:nvSpPr>
            <p:cNvPr id="41" name="object 41"/>
            <p:cNvSpPr/>
            <p:nvPr/>
          </p:nvSpPr>
          <p:spPr>
            <a:xfrm>
              <a:off x="6684448" y="4119908"/>
              <a:ext cx="887730" cy="367665"/>
            </a:xfrm>
            <a:custGeom>
              <a:avLst/>
              <a:gdLst/>
              <a:ahLst/>
              <a:cxnLst/>
              <a:rect l="l" t="t" r="r" b="b"/>
              <a:pathLst>
                <a:path w="887729" h="367664">
                  <a:moveTo>
                    <a:pt x="884643" y="0"/>
                  </a:moveTo>
                  <a:lnTo>
                    <a:pt x="2844" y="0"/>
                  </a:lnTo>
                  <a:lnTo>
                    <a:pt x="0" y="2844"/>
                  </a:lnTo>
                  <a:lnTo>
                    <a:pt x="0" y="364490"/>
                  </a:lnTo>
                  <a:lnTo>
                    <a:pt x="2844" y="367334"/>
                  </a:lnTo>
                  <a:lnTo>
                    <a:pt x="6350" y="367334"/>
                  </a:lnTo>
                  <a:lnTo>
                    <a:pt x="884643" y="367334"/>
                  </a:lnTo>
                  <a:lnTo>
                    <a:pt x="887476" y="364490"/>
                  </a:lnTo>
                  <a:lnTo>
                    <a:pt x="887476" y="2844"/>
                  </a:lnTo>
                  <a:lnTo>
                    <a:pt x="884643" y="0"/>
                  </a:lnTo>
                  <a:close/>
                </a:path>
              </a:pathLst>
            </a:custGeom>
            <a:solidFill>
              <a:srgbClr val="69C6C2"/>
            </a:solidFill>
          </p:spPr>
          <p:txBody>
            <a:bodyPr wrap="square" lIns="0" tIns="0" rIns="0" bIns="0" rtlCol="0"/>
            <a:lstStyle/>
            <a:p>
              <a:endParaRPr/>
            </a:p>
          </p:txBody>
        </p:sp>
        <p:sp>
          <p:nvSpPr>
            <p:cNvPr id="42" name="object 42"/>
            <p:cNvSpPr/>
            <p:nvPr/>
          </p:nvSpPr>
          <p:spPr>
            <a:xfrm>
              <a:off x="6678099" y="4113565"/>
              <a:ext cx="900430" cy="380365"/>
            </a:xfrm>
            <a:custGeom>
              <a:avLst/>
              <a:gdLst/>
              <a:ahLst/>
              <a:cxnLst/>
              <a:rect l="l" t="t" r="r" b="b"/>
              <a:pathLst>
                <a:path w="900429" h="380364">
                  <a:moveTo>
                    <a:pt x="894486" y="0"/>
                  </a:moveTo>
                  <a:lnTo>
                    <a:pt x="5676" y="0"/>
                  </a:lnTo>
                  <a:lnTo>
                    <a:pt x="0" y="5689"/>
                  </a:lnTo>
                  <a:lnTo>
                    <a:pt x="0" y="374345"/>
                  </a:lnTo>
                  <a:lnTo>
                    <a:pt x="5676" y="380034"/>
                  </a:lnTo>
                  <a:lnTo>
                    <a:pt x="894486" y="380034"/>
                  </a:lnTo>
                  <a:lnTo>
                    <a:pt x="900176" y="374345"/>
                  </a:lnTo>
                  <a:lnTo>
                    <a:pt x="900176" y="367334"/>
                  </a:lnTo>
                  <a:lnTo>
                    <a:pt x="12700" y="367334"/>
                  </a:lnTo>
                  <a:lnTo>
                    <a:pt x="12700" y="12700"/>
                  </a:lnTo>
                  <a:lnTo>
                    <a:pt x="900176" y="12700"/>
                  </a:lnTo>
                  <a:lnTo>
                    <a:pt x="900176" y="5689"/>
                  </a:lnTo>
                  <a:lnTo>
                    <a:pt x="894486" y="0"/>
                  </a:lnTo>
                  <a:close/>
                </a:path>
                <a:path w="900429" h="380364">
                  <a:moveTo>
                    <a:pt x="900176" y="12700"/>
                  </a:moveTo>
                  <a:lnTo>
                    <a:pt x="887476" y="12700"/>
                  </a:lnTo>
                  <a:lnTo>
                    <a:pt x="887476" y="367334"/>
                  </a:lnTo>
                  <a:lnTo>
                    <a:pt x="900176" y="367334"/>
                  </a:lnTo>
                  <a:lnTo>
                    <a:pt x="900176" y="12700"/>
                  </a:lnTo>
                  <a:close/>
                </a:path>
              </a:pathLst>
            </a:custGeom>
            <a:solidFill>
              <a:srgbClr val="211F1F"/>
            </a:solidFill>
          </p:spPr>
          <p:txBody>
            <a:bodyPr wrap="square" lIns="0" tIns="0" rIns="0" bIns="0" rtlCol="0"/>
            <a:lstStyle/>
            <a:p>
              <a:endParaRPr/>
            </a:p>
          </p:txBody>
        </p:sp>
        <p:sp>
          <p:nvSpPr>
            <p:cNvPr id="43" name="object 43"/>
            <p:cNvSpPr/>
            <p:nvPr/>
          </p:nvSpPr>
          <p:spPr>
            <a:xfrm>
              <a:off x="6684448" y="4815233"/>
              <a:ext cx="887730" cy="367665"/>
            </a:xfrm>
            <a:custGeom>
              <a:avLst/>
              <a:gdLst/>
              <a:ahLst/>
              <a:cxnLst/>
              <a:rect l="l" t="t" r="r" b="b"/>
              <a:pathLst>
                <a:path w="887729" h="367664">
                  <a:moveTo>
                    <a:pt x="884643" y="0"/>
                  </a:moveTo>
                  <a:lnTo>
                    <a:pt x="2844" y="0"/>
                  </a:lnTo>
                  <a:lnTo>
                    <a:pt x="0" y="2844"/>
                  </a:lnTo>
                  <a:lnTo>
                    <a:pt x="0" y="364477"/>
                  </a:lnTo>
                  <a:lnTo>
                    <a:pt x="2844" y="367322"/>
                  </a:lnTo>
                  <a:lnTo>
                    <a:pt x="6350" y="367322"/>
                  </a:lnTo>
                  <a:lnTo>
                    <a:pt x="884643" y="367322"/>
                  </a:lnTo>
                  <a:lnTo>
                    <a:pt x="887476" y="364477"/>
                  </a:lnTo>
                  <a:lnTo>
                    <a:pt x="887476" y="2844"/>
                  </a:lnTo>
                  <a:lnTo>
                    <a:pt x="884643" y="0"/>
                  </a:lnTo>
                  <a:close/>
                </a:path>
              </a:pathLst>
            </a:custGeom>
            <a:solidFill>
              <a:srgbClr val="69C6C2"/>
            </a:solidFill>
          </p:spPr>
          <p:txBody>
            <a:bodyPr wrap="square" lIns="0" tIns="0" rIns="0" bIns="0" rtlCol="0"/>
            <a:lstStyle/>
            <a:p>
              <a:endParaRPr/>
            </a:p>
          </p:txBody>
        </p:sp>
        <p:sp>
          <p:nvSpPr>
            <p:cNvPr id="44" name="object 44"/>
            <p:cNvSpPr/>
            <p:nvPr/>
          </p:nvSpPr>
          <p:spPr>
            <a:xfrm>
              <a:off x="6678099" y="4808879"/>
              <a:ext cx="900430" cy="380365"/>
            </a:xfrm>
            <a:custGeom>
              <a:avLst/>
              <a:gdLst/>
              <a:ahLst/>
              <a:cxnLst/>
              <a:rect l="l" t="t" r="r" b="b"/>
              <a:pathLst>
                <a:path w="900429" h="380364">
                  <a:moveTo>
                    <a:pt x="894486" y="0"/>
                  </a:moveTo>
                  <a:lnTo>
                    <a:pt x="5676" y="0"/>
                  </a:lnTo>
                  <a:lnTo>
                    <a:pt x="0" y="5689"/>
                  </a:lnTo>
                  <a:lnTo>
                    <a:pt x="0" y="374345"/>
                  </a:lnTo>
                  <a:lnTo>
                    <a:pt x="5676" y="380034"/>
                  </a:lnTo>
                  <a:lnTo>
                    <a:pt x="894486" y="380034"/>
                  </a:lnTo>
                  <a:lnTo>
                    <a:pt x="900176" y="374345"/>
                  </a:lnTo>
                  <a:lnTo>
                    <a:pt x="900176" y="367334"/>
                  </a:lnTo>
                  <a:lnTo>
                    <a:pt x="12700" y="367334"/>
                  </a:lnTo>
                  <a:lnTo>
                    <a:pt x="12700" y="12700"/>
                  </a:lnTo>
                  <a:lnTo>
                    <a:pt x="900176" y="12700"/>
                  </a:lnTo>
                  <a:lnTo>
                    <a:pt x="900176" y="5689"/>
                  </a:lnTo>
                  <a:lnTo>
                    <a:pt x="894486" y="0"/>
                  </a:lnTo>
                  <a:close/>
                </a:path>
                <a:path w="900429" h="380364">
                  <a:moveTo>
                    <a:pt x="900176" y="12700"/>
                  </a:moveTo>
                  <a:lnTo>
                    <a:pt x="887476" y="12700"/>
                  </a:lnTo>
                  <a:lnTo>
                    <a:pt x="887476" y="367334"/>
                  </a:lnTo>
                  <a:lnTo>
                    <a:pt x="900176" y="367334"/>
                  </a:lnTo>
                  <a:lnTo>
                    <a:pt x="900176" y="12700"/>
                  </a:lnTo>
                  <a:close/>
                </a:path>
              </a:pathLst>
            </a:custGeom>
            <a:solidFill>
              <a:srgbClr val="211F1F"/>
            </a:solidFill>
          </p:spPr>
          <p:txBody>
            <a:bodyPr wrap="square" lIns="0" tIns="0" rIns="0" bIns="0" rtlCol="0"/>
            <a:lstStyle/>
            <a:p>
              <a:endParaRPr/>
            </a:p>
          </p:txBody>
        </p:sp>
        <p:sp>
          <p:nvSpPr>
            <p:cNvPr id="45" name="object 45"/>
            <p:cNvSpPr/>
            <p:nvPr/>
          </p:nvSpPr>
          <p:spPr>
            <a:xfrm>
              <a:off x="6684448" y="2482735"/>
              <a:ext cx="887730" cy="367665"/>
            </a:xfrm>
            <a:custGeom>
              <a:avLst/>
              <a:gdLst/>
              <a:ahLst/>
              <a:cxnLst/>
              <a:rect l="l" t="t" r="r" b="b"/>
              <a:pathLst>
                <a:path w="887729" h="367664">
                  <a:moveTo>
                    <a:pt x="884643" y="0"/>
                  </a:moveTo>
                  <a:lnTo>
                    <a:pt x="2844" y="0"/>
                  </a:lnTo>
                  <a:lnTo>
                    <a:pt x="0" y="2844"/>
                  </a:lnTo>
                  <a:lnTo>
                    <a:pt x="0" y="364489"/>
                  </a:lnTo>
                  <a:lnTo>
                    <a:pt x="2844" y="367334"/>
                  </a:lnTo>
                  <a:lnTo>
                    <a:pt x="6350" y="367334"/>
                  </a:lnTo>
                  <a:lnTo>
                    <a:pt x="884643" y="367334"/>
                  </a:lnTo>
                  <a:lnTo>
                    <a:pt x="887476" y="364489"/>
                  </a:lnTo>
                  <a:lnTo>
                    <a:pt x="887476" y="2844"/>
                  </a:lnTo>
                  <a:lnTo>
                    <a:pt x="884643" y="0"/>
                  </a:lnTo>
                  <a:close/>
                </a:path>
              </a:pathLst>
            </a:custGeom>
            <a:solidFill>
              <a:srgbClr val="69C6C2"/>
            </a:solidFill>
          </p:spPr>
          <p:txBody>
            <a:bodyPr wrap="square" lIns="0" tIns="0" rIns="0" bIns="0" rtlCol="0"/>
            <a:lstStyle/>
            <a:p>
              <a:endParaRPr/>
            </a:p>
          </p:txBody>
        </p:sp>
        <p:sp>
          <p:nvSpPr>
            <p:cNvPr id="46" name="object 46"/>
            <p:cNvSpPr/>
            <p:nvPr/>
          </p:nvSpPr>
          <p:spPr>
            <a:xfrm>
              <a:off x="6678099" y="2476388"/>
              <a:ext cx="900430" cy="380365"/>
            </a:xfrm>
            <a:custGeom>
              <a:avLst/>
              <a:gdLst/>
              <a:ahLst/>
              <a:cxnLst/>
              <a:rect l="l" t="t" r="r" b="b"/>
              <a:pathLst>
                <a:path w="900429" h="380364">
                  <a:moveTo>
                    <a:pt x="894486" y="0"/>
                  </a:moveTo>
                  <a:lnTo>
                    <a:pt x="5676" y="0"/>
                  </a:lnTo>
                  <a:lnTo>
                    <a:pt x="0" y="5689"/>
                  </a:lnTo>
                  <a:lnTo>
                    <a:pt x="0" y="374345"/>
                  </a:lnTo>
                  <a:lnTo>
                    <a:pt x="5676" y="380034"/>
                  </a:lnTo>
                  <a:lnTo>
                    <a:pt x="894486" y="380034"/>
                  </a:lnTo>
                  <a:lnTo>
                    <a:pt x="900176" y="374345"/>
                  </a:lnTo>
                  <a:lnTo>
                    <a:pt x="900176" y="367334"/>
                  </a:lnTo>
                  <a:lnTo>
                    <a:pt x="12700" y="367334"/>
                  </a:lnTo>
                  <a:lnTo>
                    <a:pt x="12700" y="12700"/>
                  </a:lnTo>
                  <a:lnTo>
                    <a:pt x="900176" y="12700"/>
                  </a:lnTo>
                  <a:lnTo>
                    <a:pt x="900176" y="5689"/>
                  </a:lnTo>
                  <a:lnTo>
                    <a:pt x="894486" y="0"/>
                  </a:lnTo>
                  <a:close/>
                </a:path>
                <a:path w="900429" h="380364">
                  <a:moveTo>
                    <a:pt x="900176" y="12700"/>
                  </a:moveTo>
                  <a:lnTo>
                    <a:pt x="887476" y="12700"/>
                  </a:lnTo>
                  <a:lnTo>
                    <a:pt x="887476" y="367334"/>
                  </a:lnTo>
                  <a:lnTo>
                    <a:pt x="900176" y="367334"/>
                  </a:lnTo>
                  <a:lnTo>
                    <a:pt x="900176" y="12700"/>
                  </a:lnTo>
                  <a:close/>
                </a:path>
              </a:pathLst>
            </a:custGeom>
            <a:solidFill>
              <a:srgbClr val="211F1F"/>
            </a:solidFill>
          </p:spPr>
          <p:txBody>
            <a:bodyPr wrap="square" lIns="0" tIns="0" rIns="0" bIns="0" rtlCol="0"/>
            <a:lstStyle/>
            <a:p>
              <a:endParaRPr/>
            </a:p>
          </p:txBody>
        </p:sp>
        <p:sp>
          <p:nvSpPr>
            <p:cNvPr id="47" name="object 47"/>
            <p:cNvSpPr/>
            <p:nvPr/>
          </p:nvSpPr>
          <p:spPr>
            <a:xfrm>
              <a:off x="7721292" y="2006743"/>
              <a:ext cx="892810" cy="27305"/>
            </a:xfrm>
            <a:custGeom>
              <a:avLst/>
              <a:gdLst/>
              <a:ahLst/>
              <a:cxnLst/>
              <a:rect l="l" t="t" r="r" b="b"/>
              <a:pathLst>
                <a:path w="892809" h="27305">
                  <a:moveTo>
                    <a:pt x="0" y="0"/>
                  </a:moveTo>
                  <a:lnTo>
                    <a:pt x="892213" y="26860"/>
                  </a:lnTo>
                </a:path>
              </a:pathLst>
            </a:custGeom>
            <a:ln w="12700">
              <a:solidFill>
                <a:srgbClr val="211F1F"/>
              </a:solidFill>
            </a:ln>
          </p:spPr>
          <p:txBody>
            <a:bodyPr wrap="square" lIns="0" tIns="0" rIns="0" bIns="0" rtlCol="0"/>
            <a:lstStyle/>
            <a:p>
              <a:endParaRPr/>
            </a:p>
          </p:txBody>
        </p:sp>
        <p:sp>
          <p:nvSpPr>
            <p:cNvPr id="48" name="object 48"/>
            <p:cNvSpPr/>
            <p:nvPr/>
          </p:nvSpPr>
          <p:spPr>
            <a:xfrm>
              <a:off x="8603288" y="2001672"/>
              <a:ext cx="55880" cy="63500"/>
            </a:xfrm>
            <a:custGeom>
              <a:avLst/>
              <a:gdLst/>
              <a:ahLst/>
              <a:cxnLst/>
              <a:rect l="l" t="t" r="r" b="b"/>
              <a:pathLst>
                <a:path w="55879" h="63500">
                  <a:moveTo>
                    <a:pt x="1905" y="0"/>
                  </a:moveTo>
                  <a:lnTo>
                    <a:pt x="0" y="63296"/>
                  </a:lnTo>
                  <a:lnTo>
                    <a:pt x="55765" y="33299"/>
                  </a:lnTo>
                  <a:lnTo>
                    <a:pt x="1905" y="0"/>
                  </a:lnTo>
                  <a:close/>
                </a:path>
              </a:pathLst>
            </a:custGeom>
            <a:solidFill>
              <a:srgbClr val="211F1F"/>
            </a:solidFill>
          </p:spPr>
          <p:txBody>
            <a:bodyPr wrap="square" lIns="0" tIns="0" rIns="0" bIns="0" rtlCol="0"/>
            <a:lstStyle/>
            <a:p>
              <a:endParaRPr/>
            </a:p>
          </p:txBody>
        </p:sp>
        <p:sp>
          <p:nvSpPr>
            <p:cNvPr id="49" name="object 49"/>
            <p:cNvSpPr/>
            <p:nvPr/>
          </p:nvSpPr>
          <p:spPr>
            <a:xfrm>
              <a:off x="7682508" y="1547286"/>
              <a:ext cx="875665" cy="108585"/>
            </a:xfrm>
            <a:custGeom>
              <a:avLst/>
              <a:gdLst/>
              <a:ahLst/>
              <a:cxnLst/>
              <a:rect l="l" t="t" r="r" b="b"/>
              <a:pathLst>
                <a:path w="875665" h="108585">
                  <a:moveTo>
                    <a:pt x="0" y="0"/>
                  </a:moveTo>
                  <a:lnTo>
                    <a:pt x="875055" y="108115"/>
                  </a:lnTo>
                </a:path>
              </a:pathLst>
            </a:custGeom>
            <a:ln w="12699">
              <a:solidFill>
                <a:srgbClr val="211F1F"/>
              </a:solidFill>
            </a:ln>
          </p:spPr>
          <p:txBody>
            <a:bodyPr wrap="square" lIns="0" tIns="0" rIns="0" bIns="0" rtlCol="0"/>
            <a:lstStyle/>
            <a:p>
              <a:endParaRPr/>
            </a:p>
          </p:txBody>
        </p:sp>
        <p:sp>
          <p:nvSpPr>
            <p:cNvPr id="50" name="object 50"/>
            <p:cNvSpPr/>
            <p:nvPr/>
          </p:nvSpPr>
          <p:spPr>
            <a:xfrm>
              <a:off x="8544482" y="1622842"/>
              <a:ext cx="58419" cy="62865"/>
            </a:xfrm>
            <a:custGeom>
              <a:avLst/>
              <a:gdLst/>
              <a:ahLst/>
              <a:cxnLst/>
              <a:rect l="l" t="t" r="r" b="b"/>
              <a:pathLst>
                <a:path w="58420" h="62864">
                  <a:moveTo>
                    <a:pt x="7759" y="0"/>
                  </a:moveTo>
                  <a:lnTo>
                    <a:pt x="0" y="62852"/>
                  </a:lnTo>
                  <a:lnTo>
                    <a:pt x="58305" y="38150"/>
                  </a:lnTo>
                  <a:lnTo>
                    <a:pt x="7759" y="0"/>
                  </a:lnTo>
                  <a:close/>
                </a:path>
              </a:pathLst>
            </a:custGeom>
            <a:solidFill>
              <a:srgbClr val="211F1F"/>
            </a:solidFill>
          </p:spPr>
          <p:txBody>
            <a:bodyPr wrap="square" lIns="0" tIns="0" rIns="0" bIns="0" rtlCol="0"/>
            <a:lstStyle/>
            <a:p>
              <a:endParaRPr/>
            </a:p>
          </p:txBody>
        </p:sp>
        <p:sp>
          <p:nvSpPr>
            <p:cNvPr id="51" name="object 51"/>
            <p:cNvSpPr/>
            <p:nvPr/>
          </p:nvSpPr>
          <p:spPr>
            <a:xfrm>
              <a:off x="9318755" y="1883384"/>
              <a:ext cx="521970" cy="260350"/>
            </a:xfrm>
            <a:custGeom>
              <a:avLst/>
              <a:gdLst/>
              <a:ahLst/>
              <a:cxnLst/>
              <a:rect l="l" t="t" r="r" b="b"/>
              <a:pathLst>
                <a:path w="521970" h="260350">
                  <a:moveTo>
                    <a:pt x="521868" y="0"/>
                  </a:moveTo>
                  <a:lnTo>
                    <a:pt x="0" y="259892"/>
                  </a:lnTo>
                </a:path>
              </a:pathLst>
            </a:custGeom>
            <a:ln w="12700">
              <a:solidFill>
                <a:srgbClr val="211F1F"/>
              </a:solidFill>
            </a:ln>
          </p:spPr>
          <p:txBody>
            <a:bodyPr wrap="square" lIns="0" tIns="0" rIns="0" bIns="0" rtlCol="0"/>
            <a:lstStyle/>
            <a:p>
              <a:endParaRPr/>
            </a:p>
          </p:txBody>
        </p:sp>
        <p:sp>
          <p:nvSpPr>
            <p:cNvPr id="52" name="object 52"/>
            <p:cNvSpPr/>
            <p:nvPr/>
          </p:nvSpPr>
          <p:spPr>
            <a:xfrm>
              <a:off x="9277974" y="2110808"/>
              <a:ext cx="63500" cy="57150"/>
            </a:xfrm>
            <a:custGeom>
              <a:avLst/>
              <a:gdLst/>
              <a:ahLst/>
              <a:cxnLst/>
              <a:rect l="l" t="t" r="r" b="b"/>
              <a:pathLst>
                <a:path w="63500" h="57150">
                  <a:moveTo>
                    <a:pt x="34963" y="0"/>
                  </a:moveTo>
                  <a:lnTo>
                    <a:pt x="0" y="52781"/>
                  </a:lnTo>
                  <a:lnTo>
                    <a:pt x="63195" y="56680"/>
                  </a:lnTo>
                  <a:lnTo>
                    <a:pt x="34963" y="0"/>
                  </a:lnTo>
                  <a:close/>
                </a:path>
              </a:pathLst>
            </a:custGeom>
            <a:solidFill>
              <a:srgbClr val="211F1F"/>
            </a:solidFill>
          </p:spPr>
          <p:txBody>
            <a:bodyPr wrap="square" lIns="0" tIns="0" rIns="0" bIns="0" rtlCol="0"/>
            <a:lstStyle/>
            <a:p>
              <a:endParaRPr/>
            </a:p>
          </p:txBody>
        </p:sp>
        <p:sp>
          <p:nvSpPr>
            <p:cNvPr id="53" name="object 53"/>
            <p:cNvSpPr/>
            <p:nvPr/>
          </p:nvSpPr>
          <p:spPr>
            <a:xfrm>
              <a:off x="9198347" y="2327532"/>
              <a:ext cx="642620" cy="53340"/>
            </a:xfrm>
            <a:custGeom>
              <a:avLst/>
              <a:gdLst/>
              <a:ahLst/>
              <a:cxnLst/>
              <a:rect l="l" t="t" r="r" b="b"/>
              <a:pathLst>
                <a:path w="642620" h="53339">
                  <a:moveTo>
                    <a:pt x="642277" y="0"/>
                  </a:moveTo>
                  <a:lnTo>
                    <a:pt x="0" y="53200"/>
                  </a:lnTo>
                </a:path>
              </a:pathLst>
            </a:custGeom>
            <a:ln w="12700">
              <a:solidFill>
                <a:srgbClr val="211F1F"/>
              </a:solidFill>
            </a:ln>
          </p:spPr>
          <p:txBody>
            <a:bodyPr wrap="square" lIns="0" tIns="0" rIns="0" bIns="0" rtlCol="0"/>
            <a:lstStyle/>
            <a:p>
              <a:endParaRPr/>
            </a:p>
          </p:txBody>
        </p:sp>
        <p:sp>
          <p:nvSpPr>
            <p:cNvPr id="54" name="object 54"/>
            <p:cNvSpPr/>
            <p:nvPr/>
          </p:nvSpPr>
          <p:spPr>
            <a:xfrm>
              <a:off x="9152938" y="2348409"/>
              <a:ext cx="57785" cy="63500"/>
            </a:xfrm>
            <a:custGeom>
              <a:avLst/>
              <a:gdLst/>
              <a:ahLst/>
              <a:cxnLst/>
              <a:rect l="l" t="t" r="r" b="b"/>
              <a:pathLst>
                <a:path w="57784" h="63500">
                  <a:moveTo>
                    <a:pt x="52031" y="0"/>
                  </a:moveTo>
                  <a:lnTo>
                    <a:pt x="0" y="36080"/>
                  </a:lnTo>
                  <a:lnTo>
                    <a:pt x="57264" y="63106"/>
                  </a:lnTo>
                  <a:lnTo>
                    <a:pt x="52031" y="0"/>
                  </a:lnTo>
                  <a:close/>
                </a:path>
              </a:pathLst>
            </a:custGeom>
            <a:solidFill>
              <a:srgbClr val="211F1F"/>
            </a:solidFill>
          </p:spPr>
          <p:txBody>
            <a:bodyPr wrap="square" lIns="0" tIns="0" rIns="0" bIns="0" rtlCol="0"/>
            <a:lstStyle/>
            <a:p>
              <a:endParaRPr/>
            </a:p>
          </p:txBody>
        </p:sp>
        <p:sp>
          <p:nvSpPr>
            <p:cNvPr id="55" name="object 55"/>
            <p:cNvSpPr/>
            <p:nvPr/>
          </p:nvSpPr>
          <p:spPr>
            <a:xfrm>
              <a:off x="9411059" y="2772124"/>
              <a:ext cx="429895" cy="1905"/>
            </a:xfrm>
            <a:custGeom>
              <a:avLst/>
              <a:gdLst/>
              <a:ahLst/>
              <a:cxnLst/>
              <a:rect l="l" t="t" r="r" b="b"/>
              <a:pathLst>
                <a:path w="429895" h="1905">
                  <a:moveTo>
                    <a:pt x="429564" y="1689"/>
                  </a:moveTo>
                  <a:lnTo>
                    <a:pt x="0" y="0"/>
                  </a:lnTo>
                </a:path>
              </a:pathLst>
            </a:custGeom>
            <a:ln w="12700">
              <a:solidFill>
                <a:srgbClr val="211F1F"/>
              </a:solidFill>
            </a:ln>
          </p:spPr>
          <p:txBody>
            <a:bodyPr wrap="square" lIns="0" tIns="0" rIns="0" bIns="0" rtlCol="0"/>
            <a:lstStyle/>
            <a:p>
              <a:endParaRPr/>
            </a:p>
          </p:txBody>
        </p:sp>
        <p:sp>
          <p:nvSpPr>
            <p:cNvPr id="56" name="object 56"/>
            <p:cNvSpPr/>
            <p:nvPr/>
          </p:nvSpPr>
          <p:spPr>
            <a:xfrm>
              <a:off x="9365498" y="2740499"/>
              <a:ext cx="55244" cy="63500"/>
            </a:xfrm>
            <a:custGeom>
              <a:avLst/>
              <a:gdLst/>
              <a:ahLst/>
              <a:cxnLst/>
              <a:rect l="l" t="t" r="r" b="b"/>
              <a:pathLst>
                <a:path w="55245" h="63500">
                  <a:moveTo>
                    <a:pt x="54952" y="0"/>
                  </a:moveTo>
                  <a:lnTo>
                    <a:pt x="0" y="31445"/>
                  </a:lnTo>
                  <a:lnTo>
                    <a:pt x="54698" y="63322"/>
                  </a:lnTo>
                  <a:lnTo>
                    <a:pt x="54952" y="0"/>
                  </a:lnTo>
                  <a:close/>
                </a:path>
              </a:pathLst>
            </a:custGeom>
            <a:solidFill>
              <a:srgbClr val="211F1F"/>
            </a:solidFill>
          </p:spPr>
          <p:txBody>
            <a:bodyPr wrap="square" lIns="0" tIns="0" rIns="0" bIns="0" rtlCol="0"/>
            <a:lstStyle/>
            <a:p>
              <a:endParaRPr/>
            </a:p>
          </p:txBody>
        </p:sp>
        <p:sp>
          <p:nvSpPr>
            <p:cNvPr id="57" name="object 57"/>
            <p:cNvSpPr/>
            <p:nvPr/>
          </p:nvSpPr>
          <p:spPr>
            <a:xfrm>
              <a:off x="9503921" y="3445395"/>
              <a:ext cx="337185" cy="128905"/>
            </a:xfrm>
            <a:custGeom>
              <a:avLst/>
              <a:gdLst/>
              <a:ahLst/>
              <a:cxnLst/>
              <a:rect l="l" t="t" r="r" b="b"/>
              <a:pathLst>
                <a:path w="337184" h="128904">
                  <a:moveTo>
                    <a:pt x="336702" y="0"/>
                  </a:moveTo>
                  <a:lnTo>
                    <a:pt x="0" y="128663"/>
                  </a:lnTo>
                </a:path>
              </a:pathLst>
            </a:custGeom>
            <a:ln w="12700">
              <a:solidFill>
                <a:srgbClr val="211F1F"/>
              </a:solidFill>
            </a:ln>
          </p:spPr>
          <p:txBody>
            <a:bodyPr wrap="square" lIns="0" tIns="0" rIns="0" bIns="0" rtlCol="0"/>
            <a:lstStyle/>
            <a:p>
              <a:endParaRPr/>
            </a:p>
          </p:txBody>
        </p:sp>
        <p:sp>
          <p:nvSpPr>
            <p:cNvPr id="58" name="object 58"/>
            <p:cNvSpPr/>
            <p:nvPr/>
          </p:nvSpPr>
          <p:spPr>
            <a:xfrm>
              <a:off x="9461357" y="3541168"/>
              <a:ext cx="62865" cy="59690"/>
            </a:xfrm>
            <a:custGeom>
              <a:avLst/>
              <a:gdLst/>
              <a:ahLst/>
              <a:cxnLst/>
              <a:rect l="l" t="t" r="r" b="b"/>
              <a:pathLst>
                <a:path w="62865" h="59689">
                  <a:moveTo>
                    <a:pt x="39916" y="0"/>
                  </a:moveTo>
                  <a:lnTo>
                    <a:pt x="0" y="49149"/>
                  </a:lnTo>
                  <a:lnTo>
                    <a:pt x="62522" y="59156"/>
                  </a:lnTo>
                  <a:lnTo>
                    <a:pt x="39916" y="0"/>
                  </a:lnTo>
                  <a:close/>
                </a:path>
              </a:pathLst>
            </a:custGeom>
            <a:solidFill>
              <a:srgbClr val="211F1F"/>
            </a:solidFill>
          </p:spPr>
          <p:txBody>
            <a:bodyPr wrap="square" lIns="0" tIns="0" rIns="0" bIns="0" rtlCol="0"/>
            <a:lstStyle/>
            <a:p>
              <a:endParaRPr/>
            </a:p>
          </p:txBody>
        </p:sp>
        <p:sp>
          <p:nvSpPr>
            <p:cNvPr id="59" name="object 59"/>
            <p:cNvSpPr/>
            <p:nvPr/>
          </p:nvSpPr>
          <p:spPr>
            <a:xfrm>
              <a:off x="9602943" y="3802156"/>
              <a:ext cx="238125" cy="71755"/>
            </a:xfrm>
            <a:custGeom>
              <a:avLst/>
              <a:gdLst/>
              <a:ahLst/>
              <a:cxnLst/>
              <a:rect l="l" t="t" r="r" b="b"/>
              <a:pathLst>
                <a:path w="238125" h="71754">
                  <a:moveTo>
                    <a:pt x="237680" y="71412"/>
                  </a:moveTo>
                  <a:lnTo>
                    <a:pt x="0" y="0"/>
                  </a:lnTo>
                </a:path>
              </a:pathLst>
            </a:custGeom>
            <a:ln w="12700">
              <a:solidFill>
                <a:srgbClr val="211F1F"/>
              </a:solidFill>
            </a:ln>
          </p:spPr>
          <p:txBody>
            <a:bodyPr wrap="square" lIns="0" tIns="0" rIns="0" bIns="0" rtlCol="0"/>
            <a:lstStyle/>
            <a:p>
              <a:endParaRPr/>
            </a:p>
          </p:txBody>
        </p:sp>
        <p:sp>
          <p:nvSpPr>
            <p:cNvPr id="60" name="object 60"/>
            <p:cNvSpPr/>
            <p:nvPr/>
          </p:nvSpPr>
          <p:spPr>
            <a:xfrm>
              <a:off x="9559289" y="3774495"/>
              <a:ext cx="62230" cy="60960"/>
            </a:xfrm>
            <a:custGeom>
              <a:avLst/>
              <a:gdLst/>
              <a:ahLst/>
              <a:cxnLst/>
              <a:rect l="l" t="t" r="r" b="b"/>
              <a:pathLst>
                <a:path w="62229" h="60960">
                  <a:moveTo>
                    <a:pt x="61633" y="0"/>
                  </a:moveTo>
                  <a:lnTo>
                    <a:pt x="0" y="14541"/>
                  </a:lnTo>
                  <a:lnTo>
                    <a:pt x="43408" y="60642"/>
                  </a:lnTo>
                  <a:lnTo>
                    <a:pt x="61633" y="0"/>
                  </a:lnTo>
                  <a:close/>
                </a:path>
              </a:pathLst>
            </a:custGeom>
            <a:solidFill>
              <a:srgbClr val="211F1F"/>
            </a:solidFill>
          </p:spPr>
          <p:txBody>
            <a:bodyPr wrap="square" lIns="0" tIns="0" rIns="0" bIns="0" rtlCol="0"/>
            <a:lstStyle/>
            <a:p>
              <a:endParaRPr/>
            </a:p>
          </p:txBody>
        </p:sp>
        <p:sp>
          <p:nvSpPr>
            <p:cNvPr id="61" name="object 61"/>
            <p:cNvSpPr/>
            <p:nvPr/>
          </p:nvSpPr>
          <p:spPr>
            <a:xfrm>
              <a:off x="9054646" y="3478880"/>
              <a:ext cx="786130" cy="852169"/>
            </a:xfrm>
            <a:custGeom>
              <a:avLst/>
              <a:gdLst/>
              <a:ahLst/>
              <a:cxnLst/>
              <a:rect l="l" t="t" r="r" b="b"/>
              <a:pathLst>
                <a:path w="786129" h="852170">
                  <a:moveTo>
                    <a:pt x="785977" y="851623"/>
                  </a:moveTo>
                  <a:lnTo>
                    <a:pt x="0" y="0"/>
                  </a:lnTo>
                </a:path>
              </a:pathLst>
            </a:custGeom>
            <a:ln w="12700">
              <a:solidFill>
                <a:srgbClr val="211F1F"/>
              </a:solidFill>
            </a:ln>
          </p:spPr>
          <p:txBody>
            <a:bodyPr wrap="square" lIns="0" tIns="0" rIns="0" bIns="0" rtlCol="0"/>
            <a:lstStyle/>
            <a:p>
              <a:endParaRPr/>
            </a:p>
          </p:txBody>
        </p:sp>
        <p:sp>
          <p:nvSpPr>
            <p:cNvPr id="62" name="object 62"/>
            <p:cNvSpPr/>
            <p:nvPr/>
          </p:nvSpPr>
          <p:spPr>
            <a:xfrm>
              <a:off x="9023737" y="3445394"/>
              <a:ext cx="60960" cy="62230"/>
            </a:xfrm>
            <a:custGeom>
              <a:avLst/>
              <a:gdLst/>
              <a:ahLst/>
              <a:cxnLst/>
              <a:rect l="l" t="t" r="r" b="b"/>
              <a:pathLst>
                <a:path w="60959" h="62229">
                  <a:moveTo>
                    <a:pt x="0" y="0"/>
                  </a:moveTo>
                  <a:lnTo>
                    <a:pt x="13919" y="61772"/>
                  </a:lnTo>
                  <a:lnTo>
                    <a:pt x="60451" y="18821"/>
                  </a:lnTo>
                  <a:lnTo>
                    <a:pt x="0" y="0"/>
                  </a:lnTo>
                  <a:close/>
                </a:path>
              </a:pathLst>
            </a:custGeom>
            <a:solidFill>
              <a:srgbClr val="211F1F"/>
            </a:solidFill>
          </p:spPr>
          <p:txBody>
            <a:bodyPr wrap="square" lIns="0" tIns="0" rIns="0" bIns="0" rtlCol="0"/>
            <a:lstStyle/>
            <a:p>
              <a:endParaRPr/>
            </a:p>
          </p:txBody>
        </p:sp>
        <p:sp>
          <p:nvSpPr>
            <p:cNvPr id="63" name="object 63"/>
            <p:cNvSpPr/>
            <p:nvPr/>
          </p:nvSpPr>
          <p:spPr>
            <a:xfrm>
              <a:off x="9151217" y="4934047"/>
              <a:ext cx="689610" cy="177800"/>
            </a:xfrm>
            <a:custGeom>
              <a:avLst/>
              <a:gdLst/>
              <a:ahLst/>
              <a:cxnLst/>
              <a:rect l="l" t="t" r="r" b="b"/>
              <a:pathLst>
                <a:path w="689609" h="177800">
                  <a:moveTo>
                    <a:pt x="689406" y="177457"/>
                  </a:moveTo>
                  <a:lnTo>
                    <a:pt x="0" y="0"/>
                  </a:lnTo>
                </a:path>
              </a:pathLst>
            </a:custGeom>
            <a:ln w="12700">
              <a:solidFill>
                <a:srgbClr val="211F1F"/>
              </a:solidFill>
            </a:ln>
          </p:spPr>
          <p:txBody>
            <a:bodyPr wrap="square" lIns="0" tIns="0" rIns="0" bIns="0" rtlCol="0"/>
            <a:lstStyle/>
            <a:p>
              <a:endParaRPr/>
            </a:p>
          </p:txBody>
        </p:sp>
        <p:sp>
          <p:nvSpPr>
            <p:cNvPr id="64" name="object 64"/>
            <p:cNvSpPr/>
            <p:nvPr/>
          </p:nvSpPr>
          <p:spPr>
            <a:xfrm>
              <a:off x="9107087" y="4905689"/>
              <a:ext cx="61594" cy="61594"/>
            </a:xfrm>
            <a:custGeom>
              <a:avLst/>
              <a:gdLst/>
              <a:ahLst/>
              <a:cxnLst/>
              <a:rect l="l" t="t" r="r" b="b"/>
              <a:pathLst>
                <a:path w="61595" h="61595">
                  <a:moveTo>
                    <a:pt x="60998" y="0"/>
                  </a:moveTo>
                  <a:lnTo>
                    <a:pt x="0" y="16992"/>
                  </a:lnTo>
                  <a:lnTo>
                    <a:pt x="45211" y="61328"/>
                  </a:lnTo>
                  <a:lnTo>
                    <a:pt x="60998" y="0"/>
                  </a:lnTo>
                  <a:close/>
                </a:path>
              </a:pathLst>
            </a:custGeom>
            <a:solidFill>
              <a:srgbClr val="211F1F"/>
            </a:solidFill>
          </p:spPr>
          <p:txBody>
            <a:bodyPr wrap="square" lIns="0" tIns="0" rIns="0" bIns="0" rtlCol="0"/>
            <a:lstStyle/>
            <a:p>
              <a:endParaRPr/>
            </a:p>
          </p:txBody>
        </p:sp>
        <p:sp>
          <p:nvSpPr>
            <p:cNvPr id="65" name="object 65"/>
            <p:cNvSpPr/>
            <p:nvPr/>
          </p:nvSpPr>
          <p:spPr>
            <a:xfrm>
              <a:off x="9034212" y="5327507"/>
              <a:ext cx="806450" cy="207645"/>
            </a:xfrm>
            <a:custGeom>
              <a:avLst/>
              <a:gdLst/>
              <a:ahLst/>
              <a:cxnLst/>
              <a:rect l="l" t="t" r="r" b="b"/>
              <a:pathLst>
                <a:path w="806450" h="207645">
                  <a:moveTo>
                    <a:pt x="806411" y="207581"/>
                  </a:moveTo>
                  <a:lnTo>
                    <a:pt x="0" y="0"/>
                  </a:lnTo>
                </a:path>
              </a:pathLst>
            </a:custGeom>
            <a:ln w="12700">
              <a:solidFill>
                <a:srgbClr val="211F1F"/>
              </a:solidFill>
            </a:ln>
          </p:spPr>
          <p:txBody>
            <a:bodyPr wrap="square" lIns="0" tIns="0" rIns="0" bIns="0" rtlCol="0"/>
            <a:lstStyle/>
            <a:p>
              <a:endParaRPr/>
            </a:p>
          </p:txBody>
        </p:sp>
        <p:sp>
          <p:nvSpPr>
            <p:cNvPr id="66" name="object 66"/>
            <p:cNvSpPr/>
            <p:nvPr/>
          </p:nvSpPr>
          <p:spPr>
            <a:xfrm>
              <a:off x="8990077" y="5299153"/>
              <a:ext cx="61594" cy="61594"/>
            </a:xfrm>
            <a:custGeom>
              <a:avLst/>
              <a:gdLst/>
              <a:ahLst/>
              <a:cxnLst/>
              <a:rect l="l" t="t" r="r" b="b"/>
              <a:pathLst>
                <a:path w="61595" h="61595">
                  <a:moveTo>
                    <a:pt x="60998" y="0"/>
                  </a:moveTo>
                  <a:lnTo>
                    <a:pt x="0" y="16992"/>
                  </a:lnTo>
                  <a:lnTo>
                    <a:pt x="45211" y="61328"/>
                  </a:lnTo>
                  <a:lnTo>
                    <a:pt x="60998" y="0"/>
                  </a:lnTo>
                  <a:close/>
                </a:path>
              </a:pathLst>
            </a:custGeom>
            <a:solidFill>
              <a:srgbClr val="211F1F"/>
            </a:solidFill>
          </p:spPr>
          <p:txBody>
            <a:bodyPr wrap="square" lIns="0" tIns="0" rIns="0" bIns="0" rtlCol="0"/>
            <a:lstStyle/>
            <a:p>
              <a:endParaRPr/>
            </a:p>
          </p:txBody>
        </p:sp>
        <p:sp>
          <p:nvSpPr>
            <p:cNvPr id="67" name="object 67"/>
            <p:cNvSpPr/>
            <p:nvPr/>
          </p:nvSpPr>
          <p:spPr>
            <a:xfrm>
              <a:off x="7721292" y="2696754"/>
              <a:ext cx="680085" cy="84455"/>
            </a:xfrm>
            <a:custGeom>
              <a:avLst/>
              <a:gdLst/>
              <a:ahLst/>
              <a:cxnLst/>
              <a:rect l="l" t="t" r="r" b="b"/>
              <a:pathLst>
                <a:path w="680084" h="84455">
                  <a:moveTo>
                    <a:pt x="0" y="0"/>
                  </a:moveTo>
                  <a:lnTo>
                    <a:pt x="679627" y="83972"/>
                  </a:lnTo>
                </a:path>
              </a:pathLst>
            </a:custGeom>
            <a:ln w="12700">
              <a:solidFill>
                <a:srgbClr val="211F1F"/>
              </a:solidFill>
            </a:ln>
          </p:spPr>
          <p:txBody>
            <a:bodyPr wrap="square" lIns="0" tIns="0" rIns="0" bIns="0" rtlCol="0"/>
            <a:lstStyle/>
            <a:p>
              <a:endParaRPr/>
            </a:p>
          </p:txBody>
        </p:sp>
        <p:sp>
          <p:nvSpPr>
            <p:cNvPr id="68" name="object 68"/>
            <p:cNvSpPr/>
            <p:nvPr/>
          </p:nvSpPr>
          <p:spPr>
            <a:xfrm>
              <a:off x="8387850" y="2748165"/>
              <a:ext cx="58419" cy="62865"/>
            </a:xfrm>
            <a:custGeom>
              <a:avLst/>
              <a:gdLst/>
              <a:ahLst/>
              <a:cxnLst/>
              <a:rect l="l" t="t" r="r" b="b"/>
              <a:pathLst>
                <a:path w="58420" h="62864">
                  <a:moveTo>
                    <a:pt x="7759" y="0"/>
                  </a:moveTo>
                  <a:lnTo>
                    <a:pt x="0" y="62852"/>
                  </a:lnTo>
                  <a:lnTo>
                    <a:pt x="58305" y="38150"/>
                  </a:lnTo>
                  <a:lnTo>
                    <a:pt x="7759" y="0"/>
                  </a:lnTo>
                  <a:close/>
                </a:path>
              </a:pathLst>
            </a:custGeom>
            <a:solidFill>
              <a:srgbClr val="211F1F"/>
            </a:solidFill>
          </p:spPr>
          <p:txBody>
            <a:bodyPr wrap="square" lIns="0" tIns="0" rIns="0" bIns="0" rtlCol="0"/>
            <a:lstStyle/>
            <a:p>
              <a:endParaRPr/>
            </a:p>
          </p:txBody>
        </p:sp>
        <p:sp>
          <p:nvSpPr>
            <p:cNvPr id="69" name="object 69"/>
            <p:cNvSpPr/>
            <p:nvPr/>
          </p:nvSpPr>
          <p:spPr>
            <a:xfrm>
              <a:off x="7721292" y="3125859"/>
              <a:ext cx="996315" cy="187960"/>
            </a:xfrm>
            <a:custGeom>
              <a:avLst/>
              <a:gdLst/>
              <a:ahLst/>
              <a:cxnLst/>
              <a:rect l="l" t="t" r="r" b="b"/>
              <a:pathLst>
                <a:path w="996315" h="187960">
                  <a:moveTo>
                    <a:pt x="0" y="0"/>
                  </a:moveTo>
                  <a:lnTo>
                    <a:pt x="995857" y="187845"/>
                  </a:lnTo>
                </a:path>
              </a:pathLst>
            </a:custGeom>
            <a:ln w="12700">
              <a:solidFill>
                <a:srgbClr val="211F1F"/>
              </a:solidFill>
            </a:ln>
          </p:spPr>
          <p:txBody>
            <a:bodyPr wrap="square" lIns="0" tIns="0" rIns="0" bIns="0" rtlCol="0"/>
            <a:lstStyle/>
            <a:p>
              <a:endParaRPr/>
            </a:p>
          </p:txBody>
        </p:sp>
        <p:sp>
          <p:nvSpPr>
            <p:cNvPr id="70" name="object 70"/>
            <p:cNvSpPr/>
            <p:nvPr/>
          </p:nvSpPr>
          <p:spPr>
            <a:xfrm>
              <a:off x="8702182" y="3280876"/>
              <a:ext cx="60325" cy="62230"/>
            </a:xfrm>
            <a:custGeom>
              <a:avLst/>
              <a:gdLst/>
              <a:ahLst/>
              <a:cxnLst/>
              <a:rect l="l" t="t" r="r" b="b"/>
              <a:pathLst>
                <a:path w="60325" h="62229">
                  <a:moveTo>
                    <a:pt x="11734" y="0"/>
                  </a:moveTo>
                  <a:lnTo>
                    <a:pt x="0" y="62229"/>
                  </a:lnTo>
                  <a:lnTo>
                    <a:pt x="59753" y="41274"/>
                  </a:lnTo>
                  <a:lnTo>
                    <a:pt x="11734" y="0"/>
                  </a:lnTo>
                  <a:close/>
                </a:path>
              </a:pathLst>
            </a:custGeom>
            <a:solidFill>
              <a:srgbClr val="211F1F"/>
            </a:solidFill>
          </p:spPr>
          <p:txBody>
            <a:bodyPr wrap="square" lIns="0" tIns="0" rIns="0" bIns="0" rtlCol="0"/>
            <a:lstStyle/>
            <a:p>
              <a:endParaRPr/>
            </a:p>
          </p:txBody>
        </p:sp>
        <p:sp>
          <p:nvSpPr>
            <p:cNvPr id="71" name="object 71"/>
            <p:cNvSpPr/>
            <p:nvPr/>
          </p:nvSpPr>
          <p:spPr>
            <a:xfrm>
              <a:off x="7721292" y="3526849"/>
              <a:ext cx="765175" cy="135255"/>
            </a:xfrm>
            <a:custGeom>
              <a:avLst/>
              <a:gdLst/>
              <a:ahLst/>
              <a:cxnLst/>
              <a:rect l="l" t="t" r="r" b="b"/>
              <a:pathLst>
                <a:path w="765175" h="135254">
                  <a:moveTo>
                    <a:pt x="0" y="134848"/>
                  </a:moveTo>
                  <a:lnTo>
                    <a:pt x="764717" y="0"/>
                  </a:lnTo>
                </a:path>
              </a:pathLst>
            </a:custGeom>
            <a:ln w="12700">
              <a:solidFill>
                <a:srgbClr val="211F1F"/>
              </a:solidFill>
            </a:ln>
          </p:spPr>
          <p:txBody>
            <a:bodyPr wrap="square" lIns="0" tIns="0" rIns="0" bIns="0" rtlCol="0"/>
            <a:lstStyle/>
            <a:p>
              <a:endParaRPr/>
            </a:p>
          </p:txBody>
        </p:sp>
        <p:sp>
          <p:nvSpPr>
            <p:cNvPr id="72" name="object 72"/>
            <p:cNvSpPr/>
            <p:nvPr/>
          </p:nvSpPr>
          <p:spPr>
            <a:xfrm>
              <a:off x="8471388" y="3497272"/>
              <a:ext cx="59690" cy="62865"/>
            </a:xfrm>
            <a:custGeom>
              <a:avLst/>
              <a:gdLst/>
              <a:ahLst/>
              <a:cxnLst/>
              <a:rect l="l" t="t" r="r" b="b"/>
              <a:pathLst>
                <a:path w="59690" h="62864">
                  <a:moveTo>
                    <a:pt x="0" y="0"/>
                  </a:moveTo>
                  <a:lnTo>
                    <a:pt x="10998" y="62369"/>
                  </a:lnTo>
                  <a:lnTo>
                    <a:pt x="59499" y="21666"/>
                  </a:lnTo>
                  <a:lnTo>
                    <a:pt x="0" y="0"/>
                  </a:lnTo>
                  <a:close/>
                </a:path>
              </a:pathLst>
            </a:custGeom>
            <a:solidFill>
              <a:srgbClr val="211F1F"/>
            </a:solidFill>
          </p:spPr>
          <p:txBody>
            <a:bodyPr wrap="square" lIns="0" tIns="0" rIns="0" bIns="0" rtlCol="0"/>
            <a:lstStyle/>
            <a:p>
              <a:endParaRPr/>
            </a:p>
          </p:txBody>
        </p:sp>
        <p:sp>
          <p:nvSpPr>
            <p:cNvPr id="73" name="object 73"/>
            <p:cNvSpPr/>
            <p:nvPr/>
          </p:nvSpPr>
          <p:spPr>
            <a:xfrm>
              <a:off x="7721292" y="4195530"/>
              <a:ext cx="680085" cy="108585"/>
            </a:xfrm>
            <a:custGeom>
              <a:avLst/>
              <a:gdLst/>
              <a:ahLst/>
              <a:cxnLst/>
              <a:rect l="l" t="t" r="r" b="b"/>
              <a:pathLst>
                <a:path w="680084" h="108585">
                  <a:moveTo>
                    <a:pt x="0" y="108051"/>
                  </a:moveTo>
                  <a:lnTo>
                    <a:pt x="679856" y="0"/>
                  </a:lnTo>
                </a:path>
              </a:pathLst>
            </a:custGeom>
            <a:ln w="12700">
              <a:solidFill>
                <a:srgbClr val="211F1F"/>
              </a:solidFill>
            </a:ln>
          </p:spPr>
          <p:txBody>
            <a:bodyPr wrap="square" lIns="0" tIns="0" rIns="0" bIns="0" rtlCol="0"/>
            <a:lstStyle/>
            <a:p>
              <a:endParaRPr/>
            </a:p>
          </p:txBody>
        </p:sp>
        <p:sp>
          <p:nvSpPr>
            <p:cNvPr id="74" name="object 74"/>
            <p:cNvSpPr/>
            <p:nvPr/>
          </p:nvSpPr>
          <p:spPr>
            <a:xfrm>
              <a:off x="8387025" y="4165714"/>
              <a:ext cx="59690" cy="62865"/>
            </a:xfrm>
            <a:custGeom>
              <a:avLst/>
              <a:gdLst/>
              <a:ahLst/>
              <a:cxnLst/>
              <a:rect l="l" t="t" r="r" b="b"/>
              <a:pathLst>
                <a:path w="59690" h="62864">
                  <a:moveTo>
                    <a:pt x="0" y="0"/>
                  </a:moveTo>
                  <a:lnTo>
                    <a:pt x="9944" y="62534"/>
                  </a:lnTo>
                  <a:lnTo>
                    <a:pt x="59131" y="22656"/>
                  </a:lnTo>
                  <a:lnTo>
                    <a:pt x="0" y="0"/>
                  </a:lnTo>
                  <a:close/>
                </a:path>
              </a:pathLst>
            </a:custGeom>
            <a:solidFill>
              <a:srgbClr val="211F1F"/>
            </a:solidFill>
          </p:spPr>
          <p:txBody>
            <a:bodyPr wrap="square" lIns="0" tIns="0" rIns="0" bIns="0" rtlCol="0"/>
            <a:lstStyle/>
            <a:p>
              <a:endParaRPr/>
            </a:p>
          </p:txBody>
        </p:sp>
        <p:sp>
          <p:nvSpPr>
            <p:cNvPr id="75" name="object 75"/>
            <p:cNvSpPr/>
            <p:nvPr/>
          </p:nvSpPr>
          <p:spPr>
            <a:xfrm>
              <a:off x="7721292" y="4786386"/>
              <a:ext cx="803275" cy="212725"/>
            </a:xfrm>
            <a:custGeom>
              <a:avLst/>
              <a:gdLst/>
              <a:ahLst/>
              <a:cxnLst/>
              <a:rect l="l" t="t" r="r" b="b"/>
              <a:pathLst>
                <a:path w="803275" h="212725">
                  <a:moveTo>
                    <a:pt x="0" y="212509"/>
                  </a:moveTo>
                  <a:lnTo>
                    <a:pt x="803059" y="0"/>
                  </a:lnTo>
                </a:path>
              </a:pathLst>
            </a:custGeom>
            <a:ln w="12699">
              <a:solidFill>
                <a:srgbClr val="211F1F"/>
              </a:solidFill>
            </a:ln>
          </p:spPr>
          <p:txBody>
            <a:bodyPr wrap="square" lIns="0" tIns="0" rIns="0" bIns="0" rtlCol="0"/>
            <a:lstStyle/>
            <a:p>
              <a:endParaRPr/>
            </a:p>
          </p:txBody>
        </p:sp>
        <p:sp>
          <p:nvSpPr>
            <p:cNvPr id="76" name="object 76"/>
            <p:cNvSpPr/>
            <p:nvPr/>
          </p:nvSpPr>
          <p:spPr>
            <a:xfrm>
              <a:off x="8507286" y="4758150"/>
              <a:ext cx="61594" cy="61594"/>
            </a:xfrm>
            <a:custGeom>
              <a:avLst/>
              <a:gdLst/>
              <a:ahLst/>
              <a:cxnLst/>
              <a:rect l="l" t="t" r="r" b="b"/>
              <a:pathLst>
                <a:path w="61595" h="61595">
                  <a:moveTo>
                    <a:pt x="0" y="0"/>
                  </a:moveTo>
                  <a:lnTo>
                    <a:pt x="16205" y="61213"/>
                  </a:lnTo>
                  <a:lnTo>
                    <a:pt x="61112" y="16573"/>
                  </a:lnTo>
                  <a:lnTo>
                    <a:pt x="0" y="0"/>
                  </a:lnTo>
                  <a:close/>
                </a:path>
              </a:pathLst>
            </a:custGeom>
            <a:solidFill>
              <a:srgbClr val="211F1F"/>
            </a:solidFill>
          </p:spPr>
          <p:txBody>
            <a:bodyPr wrap="square" lIns="0" tIns="0" rIns="0" bIns="0" rtlCol="0"/>
            <a:lstStyle/>
            <a:p>
              <a:endParaRPr/>
            </a:p>
          </p:txBody>
        </p:sp>
      </p:grpSp>
      <p:sp>
        <p:nvSpPr>
          <p:cNvPr id="77" name="object 77"/>
          <p:cNvSpPr txBox="1"/>
          <p:nvPr/>
        </p:nvSpPr>
        <p:spPr>
          <a:xfrm>
            <a:off x="6684447" y="2509707"/>
            <a:ext cx="887730" cy="268663"/>
          </a:xfrm>
          <a:prstGeom prst="rect">
            <a:avLst/>
          </a:prstGeom>
        </p:spPr>
        <p:txBody>
          <a:bodyPr vert="horz" wrap="square" lIns="0" tIns="83185" rIns="0" bIns="0" rtlCol="0">
            <a:spAutoFit/>
          </a:bodyPr>
          <a:lstStyle/>
          <a:p>
            <a:pPr marL="219710">
              <a:lnSpc>
                <a:spcPct val="100000"/>
              </a:lnSpc>
              <a:spcBef>
                <a:spcPts val="655"/>
              </a:spcBef>
            </a:pPr>
            <a:r>
              <a:rPr sz="1200" dirty="0">
                <a:latin typeface="Sassoon Sans Rg" pitchFamily="50" charset="0"/>
                <a:cs typeface="Arial MT"/>
              </a:rPr>
              <a:t>rib cage</a:t>
            </a:r>
          </a:p>
        </p:txBody>
      </p:sp>
      <p:sp>
        <p:nvSpPr>
          <p:cNvPr id="78" name="object 78"/>
          <p:cNvSpPr txBox="1"/>
          <p:nvPr/>
        </p:nvSpPr>
        <p:spPr>
          <a:xfrm>
            <a:off x="6684446" y="2942193"/>
            <a:ext cx="991945" cy="338554"/>
          </a:xfrm>
          <a:prstGeom prst="rect">
            <a:avLst/>
          </a:prstGeom>
        </p:spPr>
        <p:txBody>
          <a:bodyPr vert="horz" wrap="square" lIns="0" tIns="30480" rIns="0" bIns="0" rtlCol="0">
            <a:spAutoFit/>
          </a:bodyPr>
          <a:lstStyle/>
          <a:p>
            <a:pPr marL="232410" marR="227965" indent="25400">
              <a:lnSpc>
                <a:spcPts val="1240"/>
              </a:lnSpc>
              <a:spcBef>
                <a:spcPts val="240"/>
              </a:spcBef>
            </a:pPr>
            <a:r>
              <a:rPr sz="1200" dirty="0">
                <a:latin typeface="Sassoon Sans Rg" pitchFamily="50" charset="0"/>
                <a:cs typeface="Arial MT"/>
              </a:rPr>
              <a:t>spinal  column</a:t>
            </a:r>
          </a:p>
        </p:txBody>
      </p:sp>
      <p:sp>
        <p:nvSpPr>
          <p:cNvPr id="79" name="object 79"/>
          <p:cNvSpPr txBox="1"/>
          <p:nvPr/>
        </p:nvSpPr>
        <p:spPr>
          <a:xfrm>
            <a:off x="6684447" y="3537264"/>
            <a:ext cx="887730" cy="255198"/>
          </a:xfrm>
          <a:prstGeom prst="rect">
            <a:avLst/>
          </a:prstGeom>
        </p:spPr>
        <p:txBody>
          <a:bodyPr vert="horz" wrap="square" lIns="0" tIns="69850" rIns="0" bIns="0" rtlCol="0">
            <a:spAutoFit/>
          </a:bodyPr>
          <a:lstStyle/>
          <a:p>
            <a:pPr marL="263525">
              <a:lnSpc>
                <a:spcPct val="100000"/>
              </a:lnSpc>
              <a:spcBef>
                <a:spcPts val="550"/>
              </a:spcBef>
            </a:pPr>
            <a:r>
              <a:rPr sz="1200" dirty="0">
                <a:latin typeface="Sassoon Sans Rg" pitchFamily="50" charset="0"/>
                <a:cs typeface="Arial MT"/>
              </a:rPr>
              <a:t>pelvis</a:t>
            </a:r>
          </a:p>
        </p:txBody>
      </p:sp>
      <p:sp>
        <p:nvSpPr>
          <p:cNvPr id="80" name="object 80"/>
          <p:cNvSpPr txBox="1"/>
          <p:nvPr/>
        </p:nvSpPr>
        <p:spPr>
          <a:xfrm>
            <a:off x="6684447" y="4128125"/>
            <a:ext cx="887730" cy="271228"/>
          </a:xfrm>
          <a:prstGeom prst="rect">
            <a:avLst/>
          </a:prstGeom>
        </p:spPr>
        <p:txBody>
          <a:bodyPr vert="horz" wrap="square" lIns="0" tIns="85725" rIns="0" bIns="0" rtlCol="0">
            <a:spAutoFit/>
          </a:bodyPr>
          <a:lstStyle/>
          <a:p>
            <a:pPr marL="257175">
              <a:lnSpc>
                <a:spcPct val="100000"/>
              </a:lnSpc>
              <a:spcBef>
                <a:spcPts val="675"/>
              </a:spcBef>
            </a:pPr>
            <a:r>
              <a:rPr sz="1200" dirty="0">
                <a:latin typeface="Sassoon Sans Rg" pitchFamily="50" charset="0"/>
                <a:cs typeface="Arial MT"/>
              </a:rPr>
              <a:t>femur</a:t>
            </a:r>
          </a:p>
        </p:txBody>
      </p:sp>
      <p:sp>
        <p:nvSpPr>
          <p:cNvPr id="81" name="object 81"/>
          <p:cNvSpPr txBox="1"/>
          <p:nvPr/>
        </p:nvSpPr>
        <p:spPr>
          <a:xfrm>
            <a:off x="6684447" y="4842921"/>
            <a:ext cx="887730" cy="254557"/>
          </a:xfrm>
          <a:prstGeom prst="rect">
            <a:avLst/>
          </a:prstGeom>
        </p:spPr>
        <p:txBody>
          <a:bodyPr vert="horz" wrap="square" lIns="0" tIns="69215" rIns="0" bIns="0" rtlCol="0">
            <a:spAutoFit/>
          </a:bodyPr>
          <a:lstStyle/>
          <a:p>
            <a:pPr marL="158750">
              <a:lnSpc>
                <a:spcPct val="100000"/>
              </a:lnSpc>
              <a:spcBef>
                <a:spcPts val="545"/>
              </a:spcBef>
            </a:pPr>
            <a:r>
              <a:rPr sz="1200" dirty="0">
                <a:latin typeface="Sassoon Sans Rg" pitchFamily="50" charset="0"/>
                <a:cs typeface="Arial MT"/>
              </a:rPr>
              <a:t>knee cap</a:t>
            </a:r>
          </a:p>
        </p:txBody>
      </p:sp>
      <p:sp>
        <p:nvSpPr>
          <p:cNvPr id="82" name="object 82"/>
          <p:cNvSpPr txBox="1"/>
          <p:nvPr/>
        </p:nvSpPr>
        <p:spPr>
          <a:xfrm>
            <a:off x="9948038" y="1695277"/>
            <a:ext cx="887730" cy="264175"/>
          </a:xfrm>
          <a:prstGeom prst="rect">
            <a:avLst/>
          </a:prstGeom>
        </p:spPr>
        <p:txBody>
          <a:bodyPr vert="horz" wrap="square" lIns="0" tIns="78740" rIns="0" bIns="0" rtlCol="0">
            <a:spAutoFit/>
          </a:bodyPr>
          <a:lstStyle/>
          <a:p>
            <a:pPr marL="105410">
              <a:lnSpc>
                <a:spcPct val="100000"/>
              </a:lnSpc>
              <a:spcBef>
                <a:spcPts val="620"/>
              </a:spcBef>
            </a:pPr>
            <a:r>
              <a:rPr sz="1200" dirty="0">
                <a:latin typeface="Sassoon Sans Rg" pitchFamily="50" charset="0"/>
                <a:cs typeface="Arial MT"/>
              </a:rPr>
              <a:t>collar bone</a:t>
            </a:r>
          </a:p>
        </p:txBody>
      </p:sp>
      <p:sp>
        <p:nvSpPr>
          <p:cNvPr id="83" name="object 83"/>
          <p:cNvSpPr txBox="1"/>
          <p:nvPr/>
        </p:nvSpPr>
        <p:spPr>
          <a:xfrm>
            <a:off x="9948037" y="2128823"/>
            <a:ext cx="949713" cy="332783"/>
          </a:xfrm>
          <a:prstGeom prst="rect">
            <a:avLst/>
          </a:prstGeom>
        </p:spPr>
        <p:txBody>
          <a:bodyPr vert="horz" wrap="square" lIns="0" tIns="24765" rIns="0" bIns="0" rtlCol="0">
            <a:spAutoFit/>
          </a:bodyPr>
          <a:lstStyle/>
          <a:p>
            <a:pPr marL="283210" marR="213360" indent="-109855">
              <a:lnSpc>
                <a:spcPts val="1240"/>
              </a:lnSpc>
              <a:spcBef>
                <a:spcPts val="195"/>
              </a:spcBef>
            </a:pPr>
            <a:r>
              <a:rPr sz="1200" dirty="0">
                <a:latin typeface="Sassoon Sans Rg" pitchFamily="50" charset="0"/>
                <a:cs typeface="Arial MT"/>
              </a:rPr>
              <a:t>shoulder  blade</a:t>
            </a:r>
          </a:p>
        </p:txBody>
      </p:sp>
      <p:sp>
        <p:nvSpPr>
          <p:cNvPr id="84" name="object 84"/>
          <p:cNvSpPr txBox="1"/>
          <p:nvPr/>
        </p:nvSpPr>
        <p:spPr>
          <a:xfrm>
            <a:off x="9948038" y="2612998"/>
            <a:ext cx="887730" cy="255198"/>
          </a:xfrm>
          <a:prstGeom prst="rect">
            <a:avLst/>
          </a:prstGeom>
        </p:spPr>
        <p:txBody>
          <a:bodyPr vert="horz" wrap="square" lIns="0" tIns="69850" rIns="0" bIns="0" rtlCol="0">
            <a:spAutoFit/>
          </a:bodyPr>
          <a:lstStyle/>
          <a:p>
            <a:pPr marL="185420">
              <a:lnSpc>
                <a:spcPct val="100000"/>
              </a:lnSpc>
              <a:spcBef>
                <a:spcPts val="550"/>
              </a:spcBef>
            </a:pPr>
            <a:r>
              <a:rPr sz="1200" dirty="0">
                <a:latin typeface="Sassoon Sans Rg" pitchFamily="50" charset="0"/>
                <a:cs typeface="Arial MT"/>
              </a:rPr>
              <a:t>humerus</a:t>
            </a:r>
          </a:p>
        </p:txBody>
      </p:sp>
      <p:sp>
        <p:nvSpPr>
          <p:cNvPr id="85" name="object 85"/>
          <p:cNvSpPr txBox="1"/>
          <p:nvPr/>
        </p:nvSpPr>
        <p:spPr>
          <a:xfrm>
            <a:off x="9941349" y="3265086"/>
            <a:ext cx="887730" cy="247504"/>
          </a:xfrm>
          <a:prstGeom prst="rect">
            <a:avLst/>
          </a:prstGeom>
        </p:spPr>
        <p:txBody>
          <a:bodyPr vert="horz" wrap="square" lIns="0" tIns="62230" rIns="0" bIns="0" rtlCol="0">
            <a:spAutoFit/>
          </a:bodyPr>
          <a:lstStyle/>
          <a:p>
            <a:pPr algn="ctr">
              <a:lnSpc>
                <a:spcPct val="100000"/>
              </a:lnSpc>
              <a:spcBef>
                <a:spcPts val="490"/>
              </a:spcBef>
            </a:pPr>
            <a:r>
              <a:rPr sz="1200" dirty="0">
                <a:latin typeface="Sassoon Sans Rg" pitchFamily="50" charset="0"/>
                <a:cs typeface="Arial MT"/>
              </a:rPr>
              <a:t>ulna</a:t>
            </a:r>
          </a:p>
        </p:txBody>
      </p:sp>
      <p:sp>
        <p:nvSpPr>
          <p:cNvPr id="86" name="object 86"/>
          <p:cNvSpPr txBox="1"/>
          <p:nvPr/>
        </p:nvSpPr>
        <p:spPr>
          <a:xfrm>
            <a:off x="9948038" y="3737688"/>
            <a:ext cx="887730" cy="246861"/>
          </a:xfrm>
          <a:prstGeom prst="rect">
            <a:avLst/>
          </a:prstGeom>
        </p:spPr>
        <p:txBody>
          <a:bodyPr vert="horz" wrap="square" lIns="0" tIns="61594" rIns="0" bIns="0" rtlCol="0">
            <a:spAutoFit/>
          </a:bodyPr>
          <a:lstStyle/>
          <a:p>
            <a:pPr marL="258445">
              <a:lnSpc>
                <a:spcPct val="100000"/>
              </a:lnSpc>
              <a:spcBef>
                <a:spcPts val="484"/>
              </a:spcBef>
            </a:pPr>
            <a:r>
              <a:rPr sz="1200" dirty="0">
                <a:latin typeface="Sassoon Sans Rg" pitchFamily="50" charset="0"/>
                <a:cs typeface="Arial MT"/>
              </a:rPr>
              <a:t>radius</a:t>
            </a:r>
          </a:p>
        </p:txBody>
      </p:sp>
      <p:sp>
        <p:nvSpPr>
          <p:cNvPr id="87" name="object 87"/>
          <p:cNvSpPr txBox="1"/>
          <p:nvPr/>
        </p:nvSpPr>
        <p:spPr>
          <a:xfrm>
            <a:off x="9929183" y="4180950"/>
            <a:ext cx="887730" cy="245580"/>
          </a:xfrm>
          <a:prstGeom prst="rect">
            <a:avLst/>
          </a:prstGeom>
        </p:spPr>
        <p:txBody>
          <a:bodyPr vert="horz" wrap="square" lIns="0" tIns="60325" rIns="0" bIns="0" rtlCol="0">
            <a:spAutoFit/>
          </a:bodyPr>
          <a:lstStyle/>
          <a:p>
            <a:pPr algn="ctr">
              <a:lnSpc>
                <a:spcPct val="100000"/>
              </a:lnSpc>
              <a:spcBef>
                <a:spcPts val="475"/>
              </a:spcBef>
            </a:pPr>
            <a:r>
              <a:rPr sz="1200" dirty="0">
                <a:latin typeface="Sassoon Sans Rg" pitchFamily="50" charset="0"/>
                <a:cs typeface="Arial MT"/>
              </a:rPr>
              <a:t>hip</a:t>
            </a:r>
          </a:p>
        </p:txBody>
      </p:sp>
      <p:sp>
        <p:nvSpPr>
          <p:cNvPr id="88" name="object 88"/>
          <p:cNvSpPr txBox="1"/>
          <p:nvPr/>
        </p:nvSpPr>
        <p:spPr>
          <a:xfrm>
            <a:off x="9948038" y="4898721"/>
            <a:ext cx="887730" cy="263534"/>
          </a:xfrm>
          <a:prstGeom prst="rect">
            <a:avLst/>
          </a:prstGeom>
        </p:spPr>
        <p:txBody>
          <a:bodyPr vert="horz" wrap="square" lIns="0" tIns="78105" rIns="0" bIns="0" rtlCol="0">
            <a:spAutoFit/>
          </a:bodyPr>
          <a:lstStyle/>
          <a:p>
            <a:pPr marL="274955">
              <a:lnSpc>
                <a:spcPct val="100000"/>
              </a:lnSpc>
              <a:spcBef>
                <a:spcPts val="615"/>
              </a:spcBef>
            </a:pPr>
            <a:r>
              <a:rPr sz="1200" dirty="0">
                <a:latin typeface="Sassoon Sans Rg" pitchFamily="50" charset="0"/>
                <a:cs typeface="Arial MT"/>
              </a:rPr>
              <a:t>fibula</a:t>
            </a:r>
          </a:p>
        </p:txBody>
      </p:sp>
      <p:sp>
        <p:nvSpPr>
          <p:cNvPr id="89" name="object 89"/>
          <p:cNvSpPr txBox="1"/>
          <p:nvPr/>
        </p:nvSpPr>
        <p:spPr>
          <a:xfrm>
            <a:off x="9948038" y="5366808"/>
            <a:ext cx="887730" cy="269946"/>
          </a:xfrm>
          <a:prstGeom prst="rect">
            <a:avLst/>
          </a:prstGeom>
        </p:spPr>
        <p:txBody>
          <a:bodyPr vert="horz" wrap="square" lIns="0" tIns="84455" rIns="0" bIns="0" rtlCol="0">
            <a:spAutoFit/>
          </a:bodyPr>
          <a:lstStyle/>
          <a:p>
            <a:pPr marR="2540" algn="ctr">
              <a:lnSpc>
                <a:spcPct val="100000"/>
              </a:lnSpc>
              <a:spcBef>
                <a:spcPts val="665"/>
              </a:spcBef>
            </a:pPr>
            <a:r>
              <a:rPr sz="1200" dirty="0">
                <a:latin typeface="Sassoon Sans Rg" pitchFamily="50" charset="0"/>
                <a:cs typeface="Arial MT"/>
              </a:rPr>
              <a:t>tibia</a:t>
            </a:r>
          </a:p>
        </p:txBody>
      </p:sp>
      <p:sp>
        <p:nvSpPr>
          <p:cNvPr id="90" name="object 90"/>
          <p:cNvSpPr txBox="1"/>
          <p:nvPr/>
        </p:nvSpPr>
        <p:spPr>
          <a:xfrm>
            <a:off x="2994660" y="2703109"/>
            <a:ext cx="2567940" cy="817880"/>
          </a:xfrm>
          <a:prstGeom prst="rect">
            <a:avLst/>
          </a:prstGeom>
        </p:spPr>
        <p:txBody>
          <a:bodyPr vert="horz" wrap="square" lIns="0" tIns="12700" rIns="0" bIns="0" rtlCol="0">
            <a:spAutoFit/>
          </a:bodyPr>
          <a:lstStyle/>
          <a:p>
            <a:pPr marL="12700">
              <a:lnSpc>
                <a:spcPct val="100000"/>
              </a:lnSpc>
              <a:spcBef>
                <a:spcPts val="100"/>
              </a:spcBef>
            </a:pPr>
            <a:r>
              <a:rPr sz="2600" dirty="0">
                <a:latin typeface="Sassoon Sans Rg" pitchFamily="50" charset="0"/>
                <a:cs typeface="Arial MT"/>
              </a:rPr>
              <a:t>How many </a:t>
            </a:r>
            <a:r>
              <a:rPr sz="2600" b="1" dirty="0">
                <a:latin typeface="Sassoon Sans Rg" pitchFamily="50" charset="0"/>
                <a:cs typeface="Arial"/>
              </a:rPr>
              <a:t>bones</a:t>
            </a:r>
            <a:endParaRPr sz="2600" dirty="0">
              <a:latin typeface="Sassoon Sans Rg" pitchFamily="50" charset="0"/>
              <a:cs typeface="Arial"/>
            </a:endParaRPr>
          </a:p>
          <a:p>
            <a:pPr marL="12700">
              <a:lnSpc>
                <a:spcPct val="100000"/>
              </a:lnSpc>
            </a:pPr>
            <a:r>
              <a:rPr sz="2600" dirty="0">
                <a:latin typeface="Sassoon Sans Rg" pitchFamily="50" charset="0"/>
                <a:cs typeface="Arial MT"/>
              </a:rPr>
              <a:t>did you remember?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880774" y="49578"/>
            <a:ext cx="193040" cy="391160"/>
          </a:xfrm>
          <a:prstGeom prst="rect">
            <a:avLst/>
          </a:prstGeom>
        </p:spPr>
        <p:txBody>
          <a:bodyPr vert="horz" wrap="square" lIns="0" tIns="12700" rIns="0" bIns="0" rtlCol="0">
            <a:spAutoFit/>
          </a:bodyPr>
          <a:lstStyle/>
          <a:p>
            <a:pPr marL="12700">
              <a:lnSpc>
                <a:spcPct val="100000"/>
              </a:lnSpc>
              <a:spcBef>
                <a:spcPts val="100"/>
              </a:spcBef>
            </a:pPr>
            <a:r>
              <a:rPr sz="2400" b="1" spc="-20" dirty="0">
                <a:latin typeface="Sassoon Sans Rg" pitchFamily="50" charset="0"/>
                <a:cs typeface="Arial"/>
              </a:rPr>
              <a:t>3</a:t>
            </a:r>
            <a:endParaRPr sz="2400" dirty="0">
              <a:latin typeface="Sassoon Sans Rg" pitchFamily="50" charset="0"/>
              <a:cs typeface="Arial"/>
            </a:endParaRPr>
          </a:p>
        </p:txBody>
      </p:sp>
      <p:grpSp>
        <p:nvGrpSpPr>
          <p:cNvPr id="3" name="object 3"/>
          <p:cNvGrpSpPr/>
          <p:nvPr/>
        </p:nvGrpSpPr>
        <p:grpSpPr>
          <a:xfrm>
            <a:off x="4536011" y="121961"/>
            <a:ext cx="3120390" cy="755650"/>
            <a:chOff x="4536011" y="121961"/>
            <a:chExt cx="3120390" cy="755650"/>
          </a:xfrm>
        </p:grpSpPr>
        <p:sp>
          <p:nvSpPr>
            <p:cNvPr id="4" name="object 4"/>
            <p:cNvSpPr/>
            <p:nvPr/>
          </p:nvSpPr>
          <p:spPr>
            <a:xfrm>
              <a:off x="4542361" y="128311"/>
              <a:ext cx="3107690" cy="742950"/>
            </a:xfrm>
            <a:custGeom>
              <a:avLst/>
              <a:gdLst/>
              <a:ahLst/>
              <a:cxnLst/>
              <a:rect l="l" t="t" r="r" b="b"/>
              <a:pathLst>
                <a:path w="3107690" h="742950">
                  <a:moveTo>
                    <a:pt x="3069170" y="0"/>
                  </a:moveTo>
                  <a:lnTo>
                    <a:pt x="38100" y="0"/>
                  </a:lnTo>
                  <a:lnTo>
                    <a:pt x="23306" y="3006"/>
                  </a:lnTo>
                  <a:lnTo>
                    <a:pt x="11191" y="11191"/>
                  </a:lnTo>
                  <a:lnTo>
                    <a:pt x="3006" y="23306"/>
                  </a:lnTo>
                  <a:lnTo>
                    <a:pt x="0" y="38100"/>
                  </a:lnTo>
                  <a:lnTo>
                    <a:pt x="0" y="704342"/>
                  </a:lnTo>
                  <a:lnTo>
                    <a:pt x="3006" y="719135"/>
                  </a:lnTo>
                  <a:lnTo>
                    <a:pt x="11191" y="731250"/>
                  </a:lnTo>
                  <a:lnTo>
                    <a:pt x="23306" y="739435"/>
                  </a:lnTo>
                  <a:lnTo>
                    <a:pt x="38100" y="742442"/>
                  </a:lnTo>
                  <a:lnTo>
                    <a:pt x="3069170" y="742442"/>
                  </a:lnTo>
                  <a:lnTo>
                    <a:pt x="3083964" y="739435"/>
                  </a:lnTo>
                  <a:lnTo>
                    <a:pt x="3096079" y="731250"/>
                  </a:lnTo>
                  <a:lnTo>
                    <a:pt x="3104264" y="719135"/>
                  </a:lnTo>
                  <a:lnTo>
                    <a:pt x="3107270" y="704342"/>
                  </a:lnTo>
                  <a:lnTo>
                    <a:pt x="3107270" y="38100"/>
                  </a:lnTo>
                  <a:lnTo>
                    <a:pt x="3104264" y="23306"/>
                  </a:lnTo>
                  <a:lnTo>
                    <a:pt x="3096079" y="11191"/>
                  </a:lnTo>
                  <a:lnTo>
                    <a:pt x="3083964" y="3006"/>
                  </a:lnTo>
                  <a:lnTo>
                    <a:pt x="3069170" y="0"/>
                  </a:lnTo>
                  <a:close/>
                </a:path>
              </a:pathLst>
            </a:custGeom>
            <a:solidFill>
              <a:srgbClr val="FBF6FB"/>
            </a:solidFill>
          </p:spPr>
          <p:txBody>
            <a:bodyPr wrap="square" lIns="0" tIns="0" rIns="0" bIns="0" rtlCol="0"/>
            <a:lstStyle/>
            <a:p>
              <a:endParaRPr/>
            </a:p>
          </p:txBody>
        </p:sp>
        <p:sp>
          <p:nvSpPr>
            <p:cNvPr id="5" name="object 5"/>
            <p:cNvSpPr/>
            <p:nvPr/>
          </p:nvSpPr>
          <p:spPr>
            <a:xfrm>
              <a:off x="4542361" y="128311"/>
              <a:ext cx="3107690" cy="742950"/>
            </a:xfrm>
            <a:custGeom>
              <a:avLst/>
              <a:gdLst/>
              <a:ahLst/>
              <a:cxnLst/>
              <a:rect l="l" t="t" r="r" b="b"/>
              <a:pathLst>
                <a:path w="3107690" h="742950">
                  <a:moveTo>
                    <a:pt x="3069170" y="742442"/>
                  </a:moveTo>
                  <a:lnTo>
                    <a:pt x="38100" y="742442"/>
                  </a:lnTo>
                  <a:lnTo>
                    <a:pt x="23306" y="739435"/>
                  </a:lnTo>
                  <a:lnTo>
                    <a:pt x="11191" y="731250"/>
                  </a:lnTo>
                  <a:lnTo>
                    <a:pt x="3006" y="719135"/>
                  </a:lnTo>
                  <a:lnTo>
                    <a:pt x="0" y="704342"/>
                  </a:lnTo>
                  <a:lnTo>
                    <a:pt x="0" y="38100"/>
                  </a:lnTo>
                  <a:lnTo>
                    <a:pt x="3006" y="23306"/>
                  </a:lnTo>
                  <a:lnTo>
                    <a:pt x="11191" y="11191"/>
                  </a:lnTo>
                  <a:lnTo>
                    <a:pt x="23306" y="3006"/>
                  </a:lnTo>
                  <a:lnTo>
                    <a:pt x="38100" y="0"/>
                  </a:lnTo>
                  <a:lnTo>
                    <a:pt x="3069170" y="0"/>
                  </a:lnTo>
                  <a:lnTo>
                    <a:pt x="3083964" y="3006"/>
                  </a:lnTo>
                  <a:lnTo>
                    <a:pt x="3096079" y="11191"/>
                  </a:lnTo>
                  <a:lnTo>
                    <a:pt x="3104264" y="23306"/>
                  </a:lnTo>
                  <a:lnTo>
                    <a:pt x="3107270" y="38100"/>
                  </a:lnTo>
                  <a:lnTo>
                    <a:pt x="3107270" y="704342"/>
                  </a:lnTo>
                  <a:lnTo>
                    <a:pt x="3104264" y="719135"/>
                  </a:lnTo>
                  <a:lnTo>
                    <a:pt x="3096079" y="731250"/>
                  </a:lnTo>
                  <a:lnTo>
                    <a:pt x="3083964" y="739435"/>
                  </a:lnTo>
                  <a:lnTo>
                    <a:pt x="3069170" y="742442"/>
                  </a:lnTo>
                  <a:close/>
                </a:path>
              </a:pathLst>
            </a:custGeom>
            <a:ln w="12700">
              <a:solidFill>
                <a:srgbClr val="062E35"/>
              </a:solidFill>
            </a:ln>
          </p:spPr>
          <p:txBody>
            <a:bodyPr wrap="square" lIns="0" tIns="0" rIns="0" bIns="0" rtlCol="0"/>
            <a:lstStyle/>
            <a:p>
              <a:endParaRPr/>
            </a:p>
          </p:txBody>
        </p:sp>
      </p:grpSp>
      <p:sp>
        <p:nvSpPr>
          <p:cNvPr id="6" name="object 6"/>
          <p:cNvSpPr txBox="1">
            <a:spLocks noGrp="1"/>
          </p:cNvSpPr>
          <p:nvPr>
            <p:ph type="title"/>
          </p:nvPr>
        </p:nvSpPr>
        <p:spPr>
          <a:xfrm>
            <a:off x="5232325" y="228600"/>
            <a:ext cx="1727835" cy="589280"/>
          </a:xfrm>
          <a:prstGeom prst="rect">
            <a:avLst/>
          </a:prstGeom>
        </p:spPr>
        <p:txBody>
          <a:bodyPr vert="horz" wrap="square" lIns="0" tIns="12700" rIns="0" bIns="0" rtlCol="0">
            <a:spAutoFit/>
          </a:bodyPr>
          <a:lstStyle/>
          <a:p>
            <a:pPr marL="12700">
              <a:lnSpc>
                <a:spcPct val="100000"/>
              </a:lnSpc>
              <a:spcBef>
                <a:spcPts val="100"/>
              </a:spcBef>
            </a:pPr>
            <a:r>
              <a:rPr dirty="0">
                <a:latin typeface="Sassoon Sans Rg" pitchFamily="50" charset="0"/>
              </a:rPr>
              <a:t>Muscles</a:t>
            </a:r>
          </a:p>
        </p:txBody>
      </p:sp>
      <p:grpSp>
        <p:nvGrpSpPr>
          <p:cNvPr id="7" name="object 7"/>
          <p:cNvGrpSpPr/>
          <p:nvPr/>
        </p:nvGrpSpPr>
        <p:grpSpPr>
          <a:xfrm>
            <a:off x="1600813" y="1383667"/>
            <a:ext cx="10266680" cy="4980305"/>
            <a:chOff x="1600813" y="1383667"/>
            <a:chExt cx="10266680" cy="4980305"/>
          </a:xfrm>
        </p:grpSpPr>
        <p:pic>
          <p:nvPicPr>
            <p:cNvPr id="8" name="object 8"/>
            <p:cNvPicPr/>
            <p:nvPr/>
          </p:nvPicPr>
          <p:blipFill>
            <a:blip r:embed="rId2" cstate="print"/>
            <a:stretch>
              <a:fillRect/>
            </a:stretch>
          </p:blipFill>
          <p:spPr>
            <a:xfrm>
              <a:off x="6887632" y="1383667"/>
              <a:ext cx="4979800" cy="4979800"/>
            </a:xfrm>
            <a:prstGeom prst="rect">
              <a:avLst/>
            </a:prstGeom>
          </p:spPr>
        </p:pic>
        <p:sp>
          <p:nvSpPr>
            <p:cNvPr id="9" name="object 9"/>
            <p:cNvSpPr/>
            <p:nvPr/>
          </p:nvSpPr>
          <p:spPr>
            <a:xfrm>
              <a:off x="1607163" y="4575044"/>
              <a:ext cx="5280660" cy="1144270"/>
            </a:xfrm>
            <a:custGeom>
              <a:avLst/>
              <a:gdLst/>
              <a:ahLst/>
              <a:cxnLst/>
              <a:rect l="l" t="t" r="r" b="b"/>
              <a:pathLst>
                <a:path w="5280659" h="1144270">
                  <a:moveTo>
                    <a:pt x="5242369" y="0"/>
                  </a:moveTo>
                  <a:lnTo>
                    <a:pt x="38100" y="0"/>
                  </a:lnTo>
                  <a:lnTo>
                    <a:pt x="23268" y="2993"/>
                  </a:lnTo>
                  <a:lnTo>
                    <a:pt x="11158" y="11158"/>
                  </a:lnTo>
                  <a:lnTo>
                    <a:pt x="2993" y="23268"/>
                  </a:lnTo>
                  <a:lnTo>
                    <a:pt x="0" y="38100"/>
                  </a:lnTo>
                  <a:lnTo>
                    <a:pt x="0" y="1105636"/>
                  </a:lnTo>
                  <a:lnTo>
                    <a:pt x="2993" y="1120467"/>
                  </a:lnTo>
                  <a:lnTo>
                    <a:pt x="11158" y="1132578"/>
                  </a:lnTo>
                  <a:lnTo>
                    <a:pt x="23268" y="1140742"/>
                  </a:lnTo>
                  <a:lnTo>
                    <a:pt x="38100" y="1143736"/>
                  </a:lnTo>
                  <a:lnTo>
                    <a:pt x="5242369" y="1143736"/>
                  </a:lnTo>
                  <a:lnTo>
                    <a:pt x="5257200" y="1140742"/>
                  </a:lnTo>
                  <a:lnTo>
                    <a:pt x="5269310" y="1132578"/>
                  </a:lnTo>
                  <a:lnTo>
                    <a:pt x="5277475" y="1120467"/>
                  </a:lnTo>
                  <a:lnTo>
                    <a:pt x="5280469" y="1105636"/>
                  </a:lnTo>
                  <a:lnTo>
                    <a:pt x="5280469" y="38100"/>
                  </a:lnTo>
                  <a:lnTo>
                    <a:pt x="5277475" y="23268"/>
                  </a:lnTo>
                  <a:lnTo>
                    <a:pt x="5269310" y="11158"/>
                  </a:lnTo>
                  <a:lnTo>
                    <a:pt x="5257200" y="2993"/>
                  </a:lnTo>
                  <a:lnTo>
                    <a:pt x="5242369" y="0"/>
                  </a:lnTo>
                  <a:close/>
                </a:path>
              </a:pathLst>
            </a:custGeom>
            <a:solidFill>
              <a:srgbClr val="FBF6FB"/>
            </a:solidFill>
          </p:spPr>
          <p:txBody>
            <a:bodyPr wrap="square" lIns="0" tIns="0" rIns="0" bIns="0" rtlCol="0"/>
            <a:lstStyle/>
            <a:p>
              <a:endParaRPr/>
            </a:p>
          </p:txBody>
        </p:sp>
        <p:sp>
          <p:nvSpPr>
            <p:cNvPr id="10" name="object 10"/>
            <p:cNvSpPr/>
            <p:nvPr/>
          </p:nvSpPr>
          <p:spPr>
            <a:xfrm>
              <a:off x="1607163" y="4575044"/>
              <a:ext cx="5280660" cy="1144270"/>
            </a:xfrm>
            <a:custGeom>
              <a:avLst/>
              <a:gdLst/>
              <a:ahLst/>
              <a:cxnLst/>
              <a:rect l="l" t="t" r="r" b="b"/>
              <a:pathLst>
                <a:path w="5280659" h="1144270">
                  <a:moveTo>
                    <a:pt x="5242369" y="1143736"/>
                  </a:moveTo>
                  <a:lnTo>
                    <a:pt x="38100" y="1143736"/>
                  </a:lnTo>
                  <a:lnTo>
                    <a:pt x="23268" y="1140742"/>
                  </a:lnTo>
                  <a:lnTo>
                    <a:pt x="11158" y="1132578"/>
                  </a:lnTo>
                  <a:lnTo>
                    <a:pt x="2993" y="1120467"/>
                  </a:lnTo>
                  <a:lnTo>
                    <a:pt x="0" y="1105636"/>
                  </a:lnTo>
                  <a:lnTo>
                    <a:pt x="0" y="38100"/>
                  </a:lnTo>
                  <a:lnTo>
                    <a:pt x="2993" y="23268"/>
                  </a:lnTo>
                  <a:lnTo>
                    <a:pt x="11158" y="11158"/>
                  </a:lnTo>
                  <a:lnTo>
                    <a:pt x="23268" y="2993"/>
                  </a:lnTo>
                  <a:lnTo>
                    <a:pt x="38100" y="0"/>
                  </a:lnTo>
                  <a:lnTo>
                    <a:pt x="5242369" y="0"/>
                  </a:lnTo>
                  <a:lnTo>
                    <a:pt x="5257200" y="2993"/>
                  </a:lnTo>
                  <a:lnTo>
                    <a:pt x="5269310" y="11158"/>
                  </a:lnTo>
                  <a:lnTo>
                    <a:pt x="5277475" y="23268"/>
                  </a:lnTo>
                  <a:lnTo>
                    <a:pt x="5280469" y="38100"/>
                  </a:lnTo>
                  <a:lnTo>
                    <a:pt x="5280469" y="1105636"/>
                  </a:lnTo>
                  <a:lnTo>
                    <a:pt x="5277475" y="1120467"/>
                  </a:lnTo>
                  <a:lnTo>
                    <a:pt x="5269310" y="1132578"/>
                  </a:lnTo>
                  <a:lnTo>
                    <a:pt x="5257200" y="1140742"/>
                  </a:lnTo>
                  <a:lnTo>
                    <a:pt x="5242369" y="1143736"/>
                  </a:lnTo>
                  <a:close/>
                </a:path>
              </a:pathLst>
            </a:custGeom>
            <a:ln w="12700">
              <a:solidFill>
                <a:srgbClr val="062E35"/>
              </a:solidFill>
            </a:ln>
          </p:spPr>
          <p:txBody>
            <a:bodyPr wrap="square" lIns="0" tIns="0" rIns="0" bIns="0" rtlCol="0"/>
            <a:lstStyle/>
            <a:p>
              <a:endParaRPr/>
            </a:p>
          </p:txBody>
        </p:sp>
      </p:grpSp>
      <p:sp>
        <p:nvSpPr>
          <p:cNvPr id="11" name="object 11"/>
          <p:cNvSpPr txBox="1"/>
          <p:nvPr/>
        </p:nvSpPr>
        <p:spPr>
          <a:xfrm>
            <a:off x="1078198" y="1141975"/>
            <a:ext cx="6008402" cy="1809085"/>
          </a:xfrm>
          <a:prstGeom prst="rect">
            <a:avLst/>
          </a:prstGeom>
        </p:spPr>
        <p:txBody>
          <a:bodyPr vert="horz" wrap="square" lIns="0" tIns="91440" rIns="0" bIns="0" rtlCol="0">
            <a:spAutoFit/>
          </a:bodyPr>
          <a:lstStyle/>
          <a:p>
            <a:pPr marL="12700">
              <a:lnSpc>
                <a:spcPct val="100000"/>
              </a:lnSpc>
              <a:spcBef>
                <a:spcPts val="720"/>
              </a:spcBef>
            </a:pPr>
            <a:r>
              <a:rPr sz="2400" dirty="0">
                <a:solidFill>
                  <a:srgbClr val="1B283D"/>
                </a:solidFill>
                <a:latin typeface="Sassoon Sans Rg" pitchFamily="50" charset="0"/>
                <a:cs typeface="Arial MT"/>
              </a:rPr>
              <a:t>Muscles have </a:t>
            </a:r>
            <a:r>
              <a:rPr sz="2400" b="1" dirty="0">
                <a:solidFill>
                  <a:srgbClr val="1B283D"/>
                </a:solidFill>
                <a:latin typeface="Sassoon Sans Rg" pitchFamily="50" charset="0"/>
                <a:cs typeface="Arial"/>
              </a:rPr>
              <a:t>different jobs.</a:t>
            </a:r>
            <a:endParaRPr sz="2400" dirty="0">
              <a:latin typeface="Sassoon Sans Rg" pitchFamily="50" charset="0"/>
              <a:cs typeface="Arial"/>
            </a:endParaRPr>
          </a:p>
          <a:p>
            <a:pPr marL="12700" marR="329565">
              <a:lnSpc>
                <a:spcPct val="121500"/>
              </a:lnSpc>
            </a:pPr>
            <a:r>
              <a:rPr sz="2400" dirty="0">
                <a:solidFill>
                  <a:srgbClr val="1B283D"/>
                </a:solidFill>
                <a:latin typeface="Sassoon Sans Rg" pitchFamily="50" charset="0"/>
                <a:cs typeface="Arial MT"/>
              </a:rPr>
              <a:t>Muscles help pump </a:t>
            </a:r>
            <a:r>
              <a:rPr sz="2400" b="1" dirty="0">
                <a:solidFill>
                  <a:srgbClr val="1B283D"/>
                </a:solidFill>
                <a:latin typeface="Sassoon Sans Rg" pitchFamily="50" charset="0"/>
                <a:cs typeface="Arial"/>
              </a:rPr>
              <a:t>blood </a:t>
            </a:r>
            <a:r>
              <a:rPr sz="2400" dirty="0">
                <a:solidFill>
                  <a:srgbClr val="1B283D"/>
                </a:solidFill>
                <a:latin typeface="Sassoon Sans Rg" pitchFamily="50" charset="0"/>
                <a:cs typeface="Arial MT"/>
              </a:rPr>
              <a:t>around our bodies.  Muscles help you </a:t>
            </a:r>
            <a:r>
              <a:rPr sz="2400" b="1" dirty="0">
                <a:solidFill>
                  <a:srgbClr val="1B283D"/>
                </a:solidFill>
                <a:latin typeface="Sassoon Sans Rg" pitchFamily="50" charset="0"/>
                <a:cs typeface="Arial"/>
              </a:rPr>
              <a:t>lift things.</a:t>
            </a:r>
            <a:endParaRPr sz="2400" dirty="0">
              <a:latin typeface="Sassoon Sans Rg" pitchFamily="50" charset="0"/>
              <a:cs typeface="Arial"/>
            </a:endParaRPr>
          </a:p>
          <a:p>
            <a:pPr marL="12700">
              <a:lnSpc>
                <a:spcPct val="100000"/>
              </a:lnSpc>
              <a:spcBef>
                <a:spcPts val="615"/>
              </a:spcBef>
            </a:pPr>
            <a:r>
              <a:rPr sz="2400" dirty="0">
                <a:solidFill>
                  <a:srgbClr val="1B283D"/>
                </a:solidFill>
                <a:latin typeface="Sassoon Sans Rg" pitchFamily="50" charset="0"/>
                <a:cs typeface="Arial MT"/>
              </a:rPr>
              <a:t>Muscles work with our bones to </a:t>
            </a:r>
            <a:r>
              <a:rPr sz="2400" b="1" dirty="0">
                <a:solidFill>
                  <a:srgbClr val="1B283D"/>
                </a:solidFill>
                <a:latin typeface="Sassoon Sans Rg" pitchFamily="50" charset="0"/>
                <a:cs typeface="Arial"/>
              </a:rPr>
              <a:t>help us move.</a:t>
            </a:r>
            <a:endParaRPr sz="2400" dirty="0">
              <a:latin typeface="Sassoon Sans Rg" pitchFamily="50" charset="0"/>
              <a:cs typeface="Arial"/>
            </a:endParaRPr>
          </a:p>
        </p:txBody>
      </p:sp>
      <p:pic>
        <p:nvPicPr>
          <p:cNvPr id="12" name="object 12"/>
          <p:cNvPicPr/>
          <p:nvPr/>
        </p:nvPicPr>
        <p:blipFill>
          <a:blip r:embed="rId3" cstate="print"/>
          <a:stretch>
            <a:fillRect/>
          </a:stretch>
        </p:blipFill>
        <p:spPr>
          <a:xfrm>
            <a:off x="0" y="3046008"/>
            <a:ext cx="3285058" cy="3811991"/>
          </a:xfrm>
          <a:prstGeom prst="rect">
            <a:avLst/>
          </a:prstGeom>
        </p:spPr>
      </p:pic>
      <p:sp>
        <p:nvSpPr>
          <p:cNvPr id="13" name="object 13"/>
          <p:cNvSpPr txBox="1"/>
          <p:nvPr/>
        </p:nvSpPr>
        <p:spPr>
          <a:xfrm>
            <a:off x="3158490" y="4038600"/>
            <a:ext cx="3318510" cy="1536700"/>
          </a:xfrm>
          <a:prstGeom prst="rect">
            <a:avLst/>
          </a:prstGeom>
        </p:spPr>
        <p:txBody>
          <a:bodyPr vert="horz" wrap="square" lIns="0" tIns="12700" rIns="0" bIns="0" rtlCol="0">
            <a:spAutoFit/>
          </a:bodyPr>
          <a:lstStyle/>
          <a:p>
            <a:pPr marL="12700">
              <a:lnSpc>
                <a:spcPct val="100000"/>
              </a:lnSpc>
              <a:spcBef>
                <a:spcPts val="100"/>
              </a:spcBef>
            </a:pPr>
            <a:r>
              <a:rPr sz="2400" b="1" dirty="0">
                <a:latin typeface="Sassoon Sans Rg" pitchFamily="50" charset="0"/>
                <a:cs typeface="Arial"/>
              </a:rPr>
              <a:t>Did you know?</a:t>
            </a:r>
            <a:endParaRPr sz="2400" dirty="0">
              <a:latin typeface="Sassoon Sans Rg" pitchFamily="50" charset="0"/>
              <a:cs typeface="Arial"/>
            </a:endParaRPr>
          </a:p>
          <a:p>
            <a:pPr marL="12700" marR="5080">
              <a:lnSpc>
                <a:spcPct val="121500"/>
              </a:lnSpc>
              <a:spcBef>
                <a:spcPts val="2014"/>
              </a:spcBef>
            </a:pPr>
            <a:r>
              <a:rPr sz="2400" dirty="0">
                <a:latin typeface="Sassoon Sans Rg" pitchFamily="50" charset="0"/>
                <a:cs typeface="Arial MT"/>
              </a:rPr>
              <a:t>We have over 600 muscles  in our bodies!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880774" y="49578"/>
            <a:ext cx="193040" cy="391160"/>
          </a:xfrm>
          <a:prstGeom prst="rect">
            <a:avLst/>
          </a:prstGeom>
        </p:spPr>
        <p:txBody>
          <a:bodyPr vert="horz" wrap="square" lIns="0" tIns="12700" rIns="0" bIns="0" rtlCol="0">
            <a:spAutoFit/>
          </a:bodyPr>
          <a:lstStyle/>
          <a:p>
            <a:pPr marL="12700">
              <a:lnSpc>
                <a:spcPct val="100000"/>
              </a:lnSpc>
              <a:spcBef>
                <a:spcPts val="100"/>
              </a:spcBef>
            </a:pPr>
            <a:r>
              <a:rPr sz="2400" b="1" spc="-20" dirty="0">
                <a:latin typeface="Sassoon Sans Rg" pitchFamily="50" charset="0"/>
                <a:cs typeface="Arial"/>
              </a:rPr>
              <a:t>4</a:t>
            </a:r>
            <a:endParaRPr sz="2400" dirty="0">
              <a:latin typeface="Sassoon Sans Rg" pitchFamily="50" charset="0"/>
              <a:cs typeface="Arial"/>
            </a:endParaRPr>
          </a:p>
        </p:txBody>
      </p:sp>
      <p:grpSp>
        <p:nvGrpSpPr>
          <p:cNvPr id="3" name="object 3"/>
          <p:cNvGrpSpPr/>
          <p:nvPr/>
        </p:nvGrpSpPr>
        <p:grpSpPr>
          <a:xfrm>
            <a:off x="4611400" y="121961"/>
            <a:ext cx="3120390" cy="755650"/>
            <a:chOff x="4611400" y="121961"/>
            <a:chExt cx="3120390" cy="755650"/>
          </a:xfrm>
        </p:grpSpPr>
        <p:sp>
          <p:nvSpPr>
            <p:cNvPr id="4" name="object 4"/>
            <p:cNvSpPr/>
            <p:nvPr/>
          </p:nvSpPr>
          <p:spPr>
            <a:xfrm>
              <a:off x="4617750" y="128311"/>
              <a:ext cx="3107690" cy="742950"/>
            </a:xfrm>
            <a:custGeom>
              <a:avLst/>
              <a:gdLst/>
              <a:ahLst/>
              <a:cxnLst/>
              <a:rect l="l" t="t" r="r" b="b"/>
              <a:pathLst>
                <a:path w="3107690" h="742950">
                  <a:moveTo>
                    <a:pt x="3069170" y="0"/>
                  </a:moveTo>
                  <a:lnTo>
                    <a:pt x="38100" y="0"/>
                  </a:lnTo>
                  <a:lnTo>
                    <a:pt x="23306" y="3006"/>
                  </a:lnTo>
                  <a:lnTo>
                    <a:pt x="11191" y="11191"/>
                  </a:lnTo>
                  <a:lnTo>
                    <a:pt x="3006" y="23306"/>
                  </a:lnTo>
                  <a:lnTo>
                    <a:pt x="0" y="38100"/>
                  </a:lnTo>
                  <a:lnTo>
                    <a:pt x="0" y="704342"/>
                  </a:lnTo>
                  <a:lnTo>
                    <a:pt x="3006" y="719135"/>
                  </a:lnTo>
                  <a:lnTo>
                    <a:pt x="11191" y="731250"/>
                  </a:lnTo>
                  <a:lnTo>
                    <a:pt x="23306" y="739435"/>
                  </a:lnTo>
                  <a:lnTo>
                    <a:pt x="38100" y="742442"/>
                  </a:lnTo>
                  <a:lnTo>
                    <a:pt x="3069170" y="742442"/>
                  </a:lnTo>
                  <a:lnTo>
                    <a:pt x="3083964" y="739435"/>
                  </a:lnTo>
                  <a:lnTo>
                    <a:pt x="3096079" y="731250"/>
                  </a:lnTo>
                  <a:lnTo>
                    <a:pt x="3104264" y="719135"/>
                  </a:lnTo>
                  <a:lnTo>
                    <a:pt x="3107270" y="704342"/>
                  </a:lnTo>
                  <a:lnTo>
                    <a:pt x="3107270" y="38100"/>
                  </a:lnTo>
                  <a:lnTo>
                    <a:pt x="3104264" y="23306"/>
                  </a:lnTo>
                  <a:lnTo>
                    <a:pt x="3096079" y="11191"/>
                  </a:lnTo>
                  <a:lnTo>
                    <a:pt x="3083964" y="3006"/>
                  </a:lnTo>
                  <a:lnTo>
                    <a:pt x="3069170" y="0"/>
                  </a:lnTo>
                  <a:close/>
                </a:path>
              </a:pathLst>
            </a:custGeom>
            <a:solidFill>
              <a:srgbClr val="FBF6FB"/>
            </a:solidFill>
          </p:spPr>
          <p:txBody>
            <a:bodyPr wrap="square" lIns="0" tIns="0" rIns="0" bIns="0" rtlCol="0"/>
            <a:lstStyle/>
            <a:p>
              <a:endParaRPr/>
            </a:p>
          </p:txBody>
        </p:sp>
        <p:sp>
          <p:nvSpPr>
            <p:cNvPr id="5" name="object 5"/>
            <p:cNvSpPr/>
            <p:nvPr/>
          </p:nvSpPr>
          <p:spPr>
            <a:xfrm>
              <a:off x="4617750" y="128311"/>
              <a:ext cx="3107690" cy="742950"/>
            </a:xfrm>
            <a:custGeom>
              <a:avLst/>
              <a:gdLst/>
              <a:ahLst/>
              <a:cxnLst/>
              <a:rect l="l" t="t" r="r" b="b"/>
              <a:pathLst>
                <a:path w="3107690" h="742950">
                  <a:moveTo>
                    <a:pt x="3069170" y="742442"/>
                  </a:moveTo>
                  <a:lnTo>
                    <a:pt x="38100" y="742442"/>
                  </a:lnTo>
                  <a:lnTo>
                    <a:pt x="23306" y="739435"/>
                  </a:lnTo>
                  <a:lnTo>
                    <a:pt x="11191" y="731250"/>
                  </a:lnTo>
                  <a:lnTo>
                    <a:pt x="3006" y="719135"/>
                  </a:lnTo>
                  <a:lnTo>
                    <a:pt x="0" y="704342"/>
                  </a:lnTo>
                  <a:lnTo>
                    <a:pt x="0" y="38100"/>
                  </a:lnTo>
                  <a:lnTo>
                    <a:pt x="3006" y="23306"/>
                  </a:lnTo>
                  <a:lnTo>
                    <a:pt x="11191" y="11191"/>
                  </a:lnTo>
                  <a:lnTo>
                    <a:pt x="23306" y="3006"/>
                  </a:lnTo>
                  <a:lnTo>
                    <a:pt x="38100" y="0"/>
                  </a:lnTo>
                  <a:lnTo>
                    <a:pt x="3069170" y="0"/>
                  </a:lnTo>
                  <a:lnTo>
                    <a:pt x="3083964" y="3006"/>
                  </a:lnTo>
                  <a:lnTo>
                    <a:pt x="3096079" y="11191"/>
                  </a:lnTo>
                  <a:lnTo>
                    <a:pt x="3104264" y="23306"/>
                  </a:lnTo>
                  <a:lnTo>
                    <a:pt x="3107270" y="38100"/>
                  </a:lnTo>
                  <a:lnTo>
                    <a:pt x="3107270" y="704342"/>
                  </a:lnTo>
                  <a:lnTo>
                    <a:pt x="3104264" y="719135"/>
                  </a:lnTo>
                  <a:lnTo>
                    <a:pt x="3096079" y="731250"/>
                  </a:lnTo>
                  <a:lnTo>
                    <a:pt x="3083964" y="739435"/>
                  </a:lnTo>
                  <a:lnTo>
                    <a:pt x="3069170" y="742442"/>
                  </a:lnTo>
                  <a:close/>
                </a:path>
              </a:pathLst>
            </a:custGeom>
            <a:ln w="12700">
              <a:solidFill>
                <a:srgbClr val="062E35"/>
              </a:solidFill>
            </a:ln>
          </p:spPr>
          <p:txBody>
            <a:bodyPr wrap="square" lIns="0" tIns="0" rIns="0" bIns="0" rtlCol="0"/>
            <a:lstStyle/>
            <a:p>
              <a:endParaRPr/>
            </a:p>
          </p:txBody>
        </p:sp>
      </p:grpSp>
      <p:sp>
        <p:nvSpPr>
          <p:cNvPr id="6" name="object 6"/>
          <p:cNvSpPr txBox="1">
            <a:spLocks noGrp="1"/>
          </p:cNvSpPr>
          <p:nvPr>
            <p:ph type="title"/>
          </p:nvPr>
        </p:nvSpPr>
        <p:spPr>
          <a:xfrm>
            <a:off x="5257800" y="228600"/>
            <a:ext cx="1727835" cy="589280"/>
          </a:xfrm>
          <a:prstGeom prst="rect">
            <a:avLst/>
          </a:prstGeom>
        </p:spPr>
        <p:txBody>
          <a:bodyPr vert="horz" wrap="square" lIns="0" tIns="12700" rIns="0" bIns="0" rtlCol="0">
            <a:spAutoFit/>
          </a:bodyPr>
          <a:lstStyle/>
          <a:p>
            <a:pPr marL="12700">
              <a:lnSpc>
                <a:spcPct val="100000"/>
              </a:lnSpc>
              <a:spcBef>
                <a:spcPts val="100"/>
              </a:spcBef>
            </a:pPr>
            <a:r>
              <a:rPr dirty="0">
                <a:latin typeface="Sassoon Sans Rg" pitchFamily="50" charset="0"/>
              </a:rPr>
              <a:t>Muscles</a:t>
            </a:r>
          </a:p>
        </p:txBody>
      </p:sp>
      <p:pic>
        <p:nvPicPr>
          <p:cNvPr id="7" name="object 7"/>
          <p:cNvPicPr/>
          <p:nvPr/>
        </p:nvPicPr>
        <p:blipFill>
          <a:blip r:embed="rId2" cstate="print"/>
          <a:stretch>
            <a:fillRect/>
          </a:stretch>
        </p:blipFill>
        <p:spPr>
          <a:xfrm>
            <a:off x="6913673" y="1345499"/>
            <a:ext cx="4979800" cy="4979800"/>
          </a:xfrm>
          <a:prstGeom prst="rect">
            <a:avLst/>
          </a:prstGeom>
        </p:spPr>
      </p:pic>
      <p:sp>
        <p:nvSpPr>
          <p:cNvPr id="8" name="object 8"/>
          <p:cNvSpPr txBox="1"/>
          <p:nvPr/>
        </p:nvSpPr>
        <p:spPr>
          <a:xfrm>
            <a:off x="836898" y="1325928"/>
            <a:ext cx="6706902" cy="4485139"/>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1B283D"/>
                </a:solidFill>
                <a:latin typeface="Sassoon Sans Rg" pitchFamily="50" charset="0"/>
                <a:cs typeface="Arial MT"/>
              </a:rPr>
              <a:t>We have two types of muscle.</a:t>
            </a:r>
            <a:endParaRPr sz="2400" dirty="0">
              <a:latin typeface="Sassoon Sans Rg" pitchFamily="50" charset="0"/>
              <a:cs typeface="Arial MT"/>
            </a:endParaRPr>
          </a:p>
          <a:p>
            <a:pPr>
              <a:lnSpc>
                <a:spcPct val="100000"/>
              </a:lnSpc>
              <a:spcBef>
                <a:spcPts val="50"/>
              </a:spcBef>
            </a:pPr>
            <a:endParaRPr sz="3000" dirty="0">
              <a:latin typeface="Sassoon Sans Rg" pitchFamily="50" charset="0"/>
              <a:cs typeface="Arial MT"/>
            </a:endParaRPr>
          </a:p>
          <a:p>
            <a:pPr marL="12700" marR="942340">
              <a:lnSpc>
                <a:spcPct val="121500"/>
              </a:lnSpc>
            </a:pPr>
            <a:r>
              <a:rPr sz="2400" b="1" dirty="0">
                <a:solidFill>
                  <a:srgbClr val="1B283D"/>
                </a:solidFill>
                <a:latin typeface="Sassoon Sans Rg" pitchFamily="50" charset="0"/>
                <a:cs typeface="Arial"/>
              </a:rPr>
              <a:t>Voluntary muscles </a:t>
            </a:r>
            <a:r>
              <a:rPr sz="2400" dirty="0">
                <a:solidFill>
                  <a:srgbClr val="1B283D"/>
                </a:solidFill>
                <a:latin typeface="Sassoon Sans Rg" pitchFamily="50" charset="0"/>
                <a:cs typeface="Arial MT"/>
              </a:rPr>
              <a:t>– these are muscles that  we control. We move these muscles when we  want to like the muscles in our arms and legs.</a:t>
            </a:r>
            <a:endParaRPr sz="2400" dirty="0">
              <a:latin typeface="Sassoon Sans Rg" pitchFamily="50" charset="0"/>
              <a:cs typeface="Arial MT"/>
            </a:endParaRPr>
          </a:p>
          <a:p>
            <a:pPr>
              <a:lnSpc>
                <a:spcPct val="100000"/>
              </a:lnSpc>
              <a:spcBef>
                <a:spcPts val="50"/>
              </a:spcBef>
            </a:pPr>
            <a:endParaRPr sz="3000" dirty="0">
              <a:latin typeface="Sassoon Sans Rg" pitchFamily="50" charset="0"/>
              <a:cs typeface="Arial MT"/>
            </a:endParaRPr>
          </a:p>
          <a:p>
            <a:pPr marL="12700" marR="5080">
              <a:lnSpc>
                <a:spcPct val="121500"/>
              </a:lnSpc>
            </a:pPr>
            <a:r>
              <a:rPr sz="2400" b="1" dirty="0">
                <a:solidFill>
                  <a:srgbClr val="1B283D"/>
                </a:solidFill>
                <a:latin typeface="Sassoon Sans Rg" pitchFamily="50" charset="0"/>
                <a:cs typeface="Arial"/>
              </a:rPr>
              <a:t>Involuntary muscles </a:t>
            </a:r>
            <a:r>
              <a:rPr sz="2400" dirty="0">
                <a:solidFill>
                  <a:srgbClr val="1B283D"/>
                </a:solidFill>
                <a:latin typeface="Sassoon Sans Rg" pitchFamily="50" charset="0"/>
                <a:cs typeface="Arial MT"/>
              </a:rPr>
              <a:t>– these are muscles that move  without us controlling them. Our brain tells these  muscles what to do like our heart, the muscles in our  eyelids and the muscles in our digestive system.</a:t>
            </a:r>
            <a:endParaRPr sz="2400" dirty="0">
              <a:latin typeface="Sassoon Sans Rg" pitchFamily="50" charset="0"/>
              <a:cs typeface="Arial M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880774" y="49578"/>
            <a:ext cx="193040" cy="391160"/>
          </a:xfrm>
          <a:prstGeom prst="rect">
            <a:avLst/>
          </a:prstGeom>
        </p:spPr>
        <p:txBody>
          <a:bodyPr vert="horz" wrap="square" lIns="0" tIns="12700" rIns="0" bIns="0" rtlCol="0">
            <a:spAutoFit/>
          </a:bodyPr>
          <a:lstStyle/>
          <a:p>
            <a:pPr marL="12700">
              <a:lnSpc>
                <a:spcPct val="100000"/>
              </a:lnSpc>
              <a:spcBef>
                <a:spcPts val="100"/>
              </a:spcBef>
            </a:pPr>
            <a:r>
              <a:rPr sz="2400" b="1" spc="-20" dirty="0">
                <a:latin typeface="Sassoon Sans Rg" pitchFamily="50" charset="0"/>
                <a:cs typeface="Arial"/>
              </a:rPr>
              <a:t>5</a:t>
            </a:r>
            <a:endParaRPr sz="2400" dirty="0">
              <a:latin typeface="Sassoon Sans Rg" pitchFamily="50" charset="0"/>
              <a:cs typeface="Arial"/>
            </a:endParaRPr>
          </a:p>
        </p:txBody>
      </p:sp>
      <p:grpSp>
        <p:nvGrpSpPr>
          <p:cNvPr id="3" name="object 3"/>
          <p:cNvGrpSpPr/>
          <p:nvPr/>
        </p:nvGrpSpPr>
        <p:grpSpPr>
          <a:xfrm>
            <a:off x="4574477" y="121961"/>
            <a:ext cx="3120390" cy="755650"/>
            <a:chOff x="4574477" y="121961"/>
            <a:chExt cx="3120390" cy="755650"/>
          </a:xfrm>
        </p:grpSpPr>
        <p:sp>
          <p:nvSpPr>
            <p:cNvPr id="4" name="object 4"/>
            <p:cNvSpPr/>
            <p:nvPr/>
          </p:nvSpPr>
          <p:spPr>
            <a:xfrm>
              <a:off x="4580827" y="128311"/>
              <a:ext cx="3107690" cy="742950"/>
            </a:xfrm>
            <a:custGeom>
              <a:avLst/>
              <a:gdLst/>
              <a:ahLst/>
              <a:cxnLst/>
              <a:rect l="l" t="t" r="r" b="b"/>
              <a:pathLst>
                <a:path w="3107690" h="742950">
                  <a:moveTo>
                    <a:pt x="3069170" y="0"/>
                  </a:moveTo>
                  <a:lnTo>
                    <a:pt x="38100" y="0"/>
                  </a:lnTo>
                  <a:lnTo>
                    <a:pt x="23306" y="3006"/>
                  </a:lnTo>
                  <a:lnTo>
                    <a:pt x="11191" y="11191"/>
                  </a:lnTo>
                  <a:lnTo>
                    <a:pt x="3006" y="23306"/>
                  </a:lnTo>
                  <a:lnTo>
                    <a:pt x="0" y="38100"/>
                  </a:lnTo>
                  <a:lnTo>
                    <a:pt x="0" y="704342"/>
                  </a:lnTo>
                  <a:lnTo>
                    <a:pt x="3006" y="719135"/>
                  </a:lnTo>
                  <a:lnTo>
                    <a:pt x="11191" y="731250"/>
                  </a:lnTo>
                  <a:lnTo>
                    <a:pt x="23306" y="739435"/>
                  </a:lnTo>
                  <a:lnTo>
                    <a:pt x="38100" y="742442"/>
                  </a:lnTo>
                  <a:lnTo>
                    <a:pt x="3069170" y="742442"/>
                  </a:lnTo>
                  <a:lnTo>
                    <a:pt x="3083964" y="739435"/>
                  </a:lnTo>
                  <a:lnTo>
                    <a:pt x="3096079" y="731250"/>
                  </a:lnTo>
                  <a:lnTo>
                    <a:pt x="3104264" y="719135"/>
                  </a:lnTo>
                  <a:lnTo>
                    <a:pt x="3107270" y="704342"/>
                  </a:lnTo>
                  <a:lnTo>
                    <a:pt x="3107270" y="38100"/>
                  </a:lnTo>
                  <a:lnTo>
                    <a:pt x="3104264" y="23306"/>
                  </a:lnTo>
                  <a:lnTo>
                    <a:pt x="3096079" y="11191"/>
                  </a:lnTo>
                  <a:lnTo>
                    <a:pt x="3083964" y="3006"/>
                  </a:lnTo>
                  <a:lnTo>
                    <a:pt x="3069170" y="0"/>
                  </a:lnTo>
                  <a:close/>
                </a:path>
              </a:pathLst>
            </a:custGeom>
            <a:solidFill>
              <a:srgbClr val="FBF6FB"/>
            </a:solidFill>
          </p:spPr>
          <p:txBody>
            <a:bodyPr wrap="square" lIns="0" tIns="0" rIns="0" bIns="0" rtlCol="0"/>
            <a:lstStyle/>
            <a:p>
              <a:endParaRPr/>
            </a:p>
          </p:txBody>
        </p:sp>
        <p:sp>
          <p:nvSpPr>
            <p:cNvPr id="5" name="object 5"/>
            <p:cNvSpPr/>
            <p:nvPr/>
          </p:nvSpPr>
          <p:spPr>
            <a:xfrm>
              <a:off x="4580827" y="128311"/>
              <a:ext cx="3107690" cy="742950"/>
            </a:xfrm>
            <a:custGeom>
              <a:avLst/>
              <a:gdLst/>
              <a:ahLst/>
              <a:cxnLst/>
              <a:rect l="l" t="t" r="r" b="b"/>
              <a:pathLst>
                <a:path w="3107690" h="742950">
                  <a:moveTo>
                    <a:pt x="3069170" y="742442"/>
                  </a:moveTo>
                  <a:lnTo>
                    <a:pt x="38100" y="742442"/>
                  </a:lnTo>
                  <a:lnTo>
                    <a:pt x="23306" y="739435"/>
                  </a:lnTo>
                  <a:lnTo>
                    <a:pt x="11191" y="731250"/>
                  </a:lnTo>
                  <a:lnTo>
                    <a:pt x="3006" y="719135"/>
                  </a:lnTo>
                  <a:lnTo>
                    <a:pt x="0" y="704342"/>
                  </a:lnTo>
                  <a:lnTo>
                    <a:pt x="0" y="38100"/>
                  </a:lnTo>
                  <a:lnTo>
                    <a:pt x="3006" y="23306"/>
                  </a:lnTo>
                  <a:lnTo>
                    <a:pt x="11191" y="11191"/>
                  </a:lnTo>
                  <a:lnTo>
                    <a:pt x="23306" y="3006"/>
                  </a:lnTo>
                  <a:lnTo>
                    <a:pt x="38100" y="0"/>
                  </a:lnTo>
                  <a:lnTo>
                    <a:pt x="3069170" y="0"/>
                  </a:lnTo>
                  <a:lnTo>
                    <a:pt x="3083964" y="3006"/>
                  </a:lnTo>
                  <a:lnTo>
                    <a:pt x="3096079" y="11191"/>
                  </a:lnTo>
                  <a:lnTo>
                    <a:pt x="3104264" y="23306"/>
                  </a:lnTo>
                  <a:lnTo>
                    <a:pt x="3107270" y="38100"/>
                  </a:lnTo>
                  <a:lnTo>
                    <a:pt x="3107270" y="704342"/>
                  </a:lnTo>
                  <a:lnTo>
                    <a:pt x="3104264" y="719135"/>
                  </a:lnTo>
                  <a:lnTo>
                    <a:pt x="3096079" y="731250"/>
                  </a:lnTo>
                  <a:lnTo>
                    <a:pt x="3083964" y="739435"/>
                  </a:lnTo>
                  <a:lnTo>
                    <a:pt x="3069170" y="742442"/>
                  </a:lnTo>
                  <a:close/>
                </a:path>
              </a:pathLst>
            </a:custGeom>
            <a:ln w="12700">
              <a:solidFill>
                <a:srgbClr val="062E35"/>
              </a:solidFill>
            </a:ln>
          </p:spPr>
          <p:txBody>
            <a:bodyPr wrap="square" lIns="0" tIns="0" rIns="0" bIns="0" rtlCol="0"/>
            <a:lstStyle/>
            <a:p>
              <a:endParaRPr/>
            </a:p>
          </p:txBody>
        </p:sp>
      </p:grpSp>
      <p:sp>
        <p:nvSpPr>
          <p:cNvPr id="6" name="object 6"/>
          <p:cNvSpPr txBox="1">
            <a:spLocks noGrp="1"/>
          </p:cNvSpPr>
          <p:nvPr>
            <p:ph type="title"/>
          </p:nvPr>
        </p:nvSpPr>
        <p:spPr>
          <a:xfrm>
            <a:off x="5257800" y="228600"/>
            <a:ext cx="1727835" cy="589280"/>
          </a:xfrm>
          <a:prstGeom prst="rect">
            <a:avLst/>
          </a:prstGeom>
        </p:spPr>
        <p:txBody>
          <a:bodyPr vert="horz" wrap="square" lIns="0" tIns="12700" rIns="0" bIns="0" rtlCol="0">
            <a:spAutoFit/>
          </a:bodyPr>
          <a:lstStyle/>
          <a:p>
            <a:pPr marL="12700">
              <a:lnSpc>
                <a:spcPct val="100000"/>
              </a:lnSpc>
              <a:spcBef>
                <a:spcPts val="100"/>
              </a:spcBef>
            </a:pPr>
            <a:r>
              <a:rPr dirty="0">
                <a:latin typeface="Sassoon Sans Rg" pitchFamily="50" charset="0"/>
              </a:rPr>
              <a:t>Muscles</a:t>
            </a:r>
          </a:p>
        </p:txBody>
      </p:sp>
      <p:grpSp>
        <p:nvGrpSpPr>
          <p:cNvPr id="7" name="object 7"/>
          <p:cNvGrpSpPr/>
          <p:nvPr/>
        </p:nvGrpSpPr>
        <p:grpSpPr>
          <a:xfrm>
            <a:off x="1135349" y="1345499"/>
            <a:ext cx="10758170" cy="4980305"/>
            <a:chOff x="1135349" y="1345499"/>
            <a:chExt cx="10758170" cy="4980305"/>
          </a:xfrm>
        </p:grpSpPr>
        <p:pic>
          <p:nvPicPr>
            <p:cNvPr id="8" name="object 8"/>
            <p:cNvPicPr/>
            <p:nvPr/>
          </p:nvPicPr>
          <p:blipFill>
            <a:blip r:embed="rId2" cstate="print"/>
            <a:stretch>
              <a:fillRect/>
            </a:stretch>
          </p:blipFill>
          <p:spPr>
            <a:xfrm>
              <a:off x="6913671" y="1345499"/>
              <a:ext cx="4979800" cy="4979800"/>
            </a:xfrm>
            <a:prstGeom prst="rect">
              <a:avLst/>
            </a:prstGeom>
          </p:spPr>
        </p:pic>
        <p:sp>
          <p:nvSpPr>
            <p:cNvPr id="9" name="object 9"/>
            <p:cNvSpPr/>
            <p:nvPr/>
          </p:nvSpPr>
          <p:spPr>
            <a:xfrm>
              <a:off x="1141699" y="4315409"/>
              <a:ext cx="5772150" cy="1603375"/>
            </a:xfrm>
            <a:custGeom>
              <a:avLst/>
              <a:gdLst/>
              <a:ahLst/>
              <a:cxnLst/>
              <a:rect l="l" t="t" r="r" b="b"/>
              <a:pathLst>
                <a:path w="5772150" h="1603375">
                  <a:moveTo>
                    <a:pt x="5733872" y="0"/>
                  </a:moveTo>
                  <a:lnTo>
                    <a:pt x="38100" y="0"/>
                  </a:lnTo>
                  <a:lnTo>
                    <a:pt x="23268" y="2993"/>
                  </a:lnTo>
                  <a:lnTo>
                    <a:pt x="11158" y="11158"/>
                  </a:lnTo>
                  <a:lnTo>
                    <a:pt x="2993" y="23268"/>
                  </a:lnTo>
                  <a:lnTo>
                    <a:pt x="0" y="38100"/>
                  </a:lnTo>
                  <a:lnTo>
                    <a:pt x="0" y="1564690"/>
                  </a:lnTo>
                  <a:lnTo>
                    <a:pt x="2993" y="1579521"/>
                  </a:lnTo>
                  <a:lnTo>
                    <a:pt x="11158" y="1591632"/>
                  </a:lnTo>
                  <a:lnTo>
                    <a:pt x="23268" y="1599796"/>
                  </a:lnTo>
                  <a:lnTo>
                    <a:pt x="38100" y="1602790"/>
                  </a:lnTo>
                  <a:lnTo>
                    <a:pt x="5733872" y="1602790"/>
                  </a:lnTo>
                  <a:lnTo>
                    <a:pt x="5748703" y="1599796"/>
                  </a:lnTo>
                  <a:lnTo>
                    <a:pt x="5760813" y="1591632"/>
                  </a:lnTo>
                  <a:lnTo>
                    <a:pt x="5768978" y="1579521"/>
                  </a:lnTo>
                  <a:lnTo>
                    <a:pt x="5771972" y="1564690"/>
                  </a:lnTo>
                  <a:lnTo>
                    <a:pt x="5771972" y="38100"/>
                  </a:lnTo>
                  <a:lnTo>
                    <a:pt x="5768978" y="23268"/>
                  </a:lnTo>
                  <a:lnTo>
                    <a:pt x="5760813" y="11158"/>
                  </a:lnTo>
                  <a:lnTo>
                    <a:pt x="5748703" y="2993"/>
                  </a:lnTo>
                  <a:lnTo>
                    <a:pt x="5733872" y="0"/>
                  </a:lnTo>
                  <a:close/>
                </a:path>
              </a:pathLst>
            </a:custGeom>
            <a:solidFill>
              <a:srgbClr val="FBF6FB"/>
            </a:solidFill>
          </p:spPr>
          <p:txBody>
            <a:bodyPr wrap="square" lIns="0" tIns="0" rIns="0" bIns="0" rtlCol="0"/>
            <a:lstStyle/>
            <a:p>
              <a:endParaRPr/>
            </a:p>
          </p:txBody>
        </p:sp>
        <p:sp>
          <p:nvSpPr>
            <p:cNvPr id="10" name="object 10"/>
            <p:cNvSpPr/>
            <p:nvPr/>
          </p:nvSpPr>
          <p:spPr>
            <a:xfrm>
              <a:off x="1141699" y="4315409"/>
              <a:ext cx="5772150" cy="1603375"/>
            </a:xfrm>
            <a:custGeom>
              <a:avLst/>
              <a:gdLst/>
              <a:ahLst/>
              <a:cxnLst/>
              <a:rect l="l" t="t" r="r" b="b"/>
              <a:pathLst>
                <a:path w="5772150" h="1603375">
                  <a:moveTo>
                    <a:pt x="5733872" y="1602790"/>
                  </a:moveTo>
                  <a:lnTo>
                    <a:pt x="38100" y="1602790"/>
                  </a:lnTo>
                  <a:lnTo>
                    <a:pt x="23268" y="1599796"/>
                  </a:lnTo>
                  <a:lnTo>
                    <a:pt x="11158" y="1591632"/>
                  </a:lnTo>
                  <a:lnTo>
                    <a:pt x="2993" y="1579521"/>
                  </a:lnTo>
                  <a:lnTo>
                    <a:pt x="0" y="1564690"/>
                  </a:lnTo>
                  <a:lnTo>
                    <a:pt x="0" y="38100"/>
                  </a:lnTo>
                  <a:lnTo>
                    <a:pt x="2993" y="23268"/>
                  </a:lnTo>
                  <a:lnTo>
                    <a:pt x="11158" y="11158"/>
                  </a:lnTo>
                  <a:lnTo>
                    <a:pt x="23268" y="2993"/>
                  </a:lnTo>
                  <a:lnTo>
                    <a:pt x="38100" y="0"/>
                  </a:lnTo>
                  <a:lnTo>
                    <a:pt x="5733872" y="0"/>
                  </a:lnTo>
                  <a:lnTo>
                    <a:pt x="5748703" y="2993"/>
                  </a:lnTo>
                  <a:lnTo>
                    <a:pt x="5760813" y="11158"/>
                  </a:lnTo>
                  <a:lnTo>
                    <a:pt x="5768978" y="23268"/>
                  </a:lnTo>
                  <a:lnTo>
                    <a:pt x="5771972" y="38100"/>
                  </a:lnTo>
                  <a:lnTo>
                    <a:pt x="5771972" y="1564690"/>
                  </a:lnTo>
                  <a:lnTo>
                    <a:pt x="5768978" y="1579521"/>
                  </a:lnTo>
                  <a:lnTo>
                    <a:pt x="5760813" y="1591632"/>
                  </a:lnTo>
                  <a:lnTo>
                    <a:pt x="5748703" y="1599796"/>
                  </a:lnTo>
                  <a:lnTo>
                    <a:pt x="5733872" y="1602790"/>
                  </a:lnTo>
                  <a:close/>
                </a:path>
              </a:pathLst>
            </a:custGeom>
            <a:ln w="12700">
              <a:solidFill>
                <a:srgbClr val="062E35"/>
              </a:solidFill>
            </a:ln>
          </p:spPr>
          <p:txBody>
            <a:bodyPr wrap="square" lIns="0" tIns="0" rIns="0" bIns="0" rtlCol="0"/>
            <a:lstStyle/>
            <a:p>
              <a:endParaRPr/>
            </a:p>
          </p:txBody>
        </p:sp>
      </p:grpSp>
      <p:sp>
        <p:nvSpPr>
          <p:cNvPr id="11" name="object 11"/>
          <p:cNvSpPr txBox="1"/>
          <p:nvPr/>
        </p:nvSpPr>
        <p:spPr>
          <a:xfrm>
            <a:off x="1128998" y="1586972"/>
            <a:ext cx="6338602" cy="4142673"/>
          </a:xfrm>
          <a:prstGeom prst="rect">
            <a:avLst/>
          </a:prstGeom>
        </p:spPr>
        <p:txBody>
          <a:bodyPr vert="horz" wrap="square" lIns="0" tIns="2540" rIns="0" bIns="0" rtlCol="0">
            <a:spAutoFit/>
          </a:bodyPr>
          <a:lstStyle/>
          <a:p>
            <a:pPr marL="12700" marR="456565">
              <a:lnSpc>
                <a:spcPct val="103200"/>
              </a:lnSpc>
              <a:spcBef>
                <a:spcPts val="20"/>
              </a:spcBef>
            </a:pPr>
            <a:r>
              <a:rPr sz="2100" b="1" dirty="0">
                <a:latin typeface="Sassoon Sans Rg" pitchFamily="50" charset="0"/>
                <a:cs typeface="Arial"/>
              </a:rPr>
              <a:t>Skeletons </a:t>
            </a:r>
            <a:r>
              <a:rPr sz="2100" dirty="0">
                <a:latin typeface="Sassoon Sans Rg" pitchFamily="50" charset="0"/>
                <a:cs typeface="Arial MT"/>
              </a:rPr>
              <a:t>help support our bodies; without them,  we would be </a:t>
            </a:r>
            <a:r>
              <a:rPr sz="2100" b="1" dirty="0">
                <a:latin typeface="Sassoon Sans Rg" pitchFamily="50" charset="0"/>
                <a:cs typeface="Arial"/>
              </a:rPr>
              <a:t>floppy!</a:t>
            </a:r>
            <a:endParaRPr sz="2100" dirty="0">
              <a:latin typeface="Sassoon Sans Rg" pitchFamily="50" charset="0"/>
              <a:cs typeface="Arial"/>
            </a:endParaRPr>
          </a:p>
          <a:p>
            <a:pPr marL="12700" marR="5080">
              <a:lnSpc>
                <a:spcPct val="206300"/>
              </a:lnSpc>
            </a:pPr>
            <a:r>
              <a:rPr sz="2100" b="1" dirty="0">
                <a:latin typeface="Sassoon Sans Rg" pitchFamily="50" charset="0"/>
                <a:cs typeface="Arial"/>
              </a:rPr>
              <a:t>Muscles </a:t>
            </a:r>
            <a:r>
              <a:rPr sz="2100" dirty="0">
                <a:latin typeface="Sassoon Sans Rg" pitchFamily="50" charset="0"/>
                <a:cs typeface="Arial MT"/>
              </a:rPr>
              <a:t>are attached to our bones and help us move.  When we </a:t>
            </a:r>
            <a:r>
              <a:rPr sz="2100" b="1" dirty="0">
                <a:latin typeface="Sassoon Sans Rg" pitchFamily="50" charset="0"/>
                <a:cs typeface="Arial"/>
              </a:rPr>
              <a:t>contract </a:t>
            </a:r>
            <a:r>
              <a:rPr sz="2100" dirty="0">
                <a:latin typeface="Sassoon Sans Rg" pitchFamily="50" charset="0"/>
                <a:cs typeface="Arial MT"/>
              </a:rPr>
              <a:t>and </a:t>
            </a:r>
            <a:r>
              <a:rPr sz="2100" b="1" dirty="0">
                <a:latin typeface="Sassoon Sans Rg" pitchFamily="50" charset="0"/>
                <a:cs typeface="Arial"/>
              </a:rPr>
              <a:t>relax </a:t>
            </a:r>
            <a:r>
              <a:rPr sz="2100" dirty="0">
                <a:latin typeface="Sassoon Sans Rg" pitchFamily="50" charset="0"/>
                <a:cs typeface="Arial MT"/>
              </a:rPr>
              <a:t>our muscles they move</a:t>
            </a:r>
          </a:p>
          <a:p>
            <a:pPr marL="12700">
              <a:lnSpc>
                <a:spcPct val="100000"/>
              </a:lnSpc>
              <a:spcBef>
                <a:spcPts val="80"/>
              </a:spcBef>
            </a:pPr>
            <a:r>
              <a:rPr sz="2100" b="1" dirty="0">
                <a:latin typeface="Sassoon Sans Rg" pitchFamily="50" charset="0"/>
                <a:cs typeface="Arial"/>
              </a:rPr>
              <a:t>our skeleton.</a:t>
            </a:r>
            <a:endParaRPr sz="2100" dirty="0">
              <a:latin typeface="Sassoon Sans Rg" pitchFamily="50" charset="0"/>
              <a:cs typeface="Arial"/>
            </a:endParaRPr>
          </a:p>
          <a:p>
            <a:pPr>
              <a:lnSpc>
                <a:spcPct val="100000"/>
              </a:lnSpc>
            </a:pPr>
            <a:endParaRPr sz="2500" dirty="0">
              <a:latin typeface="Sassoon Sans Rg" pitchFamily="50" charset="0"/>
              <a:cs typeface="Arial"/>
            </a:endParaRPr>
          </a:p>
          <a:p>
            <a:pPr marL="367665" marR="854710">
              <a:lnSpc>
                <a:spcPct val="103200"/>
              </a:lnSpc>
              <a:spcBef>
                <a:spcPts val="2020"/>
              </a:spcBef>
            </a:pPr>
            <a:r>
              <a:rPr sz="2100" b="1" dirty="0">
                <a:latin typeface="Sassoon Sans Rg" pitchFamily="50" charset="0"/>
                <a:cs typeface="Arial"/>
              </a:rPr>
              <a:t>Watch this short film to find out more  about our muscles and our skeleton...</a:t>
            </a:r>
            <a:endParaRPr lang="en-US" sz="2100" b="1" dirty="0">
              <a:latin typeface="Sassoon Sans Rg" pitchFamily="50" charset="0"/>
              <a:cs typeface="Arial"/>
            </a:endParaRPr>
          </a:p>
          <a:p>
            <a:pPr marL="367665" marR="854710">
              <a:lnSpc>
                <a:spcPts val="1900"/>
              </a:lnSpc>
              <a:spcBef>
                <a:spcPts val="2020"/>
              </a:spcBef>
            </a:pPr>
            <a:r>
              <a:rPr lang="en-US" sz="2400" dirty="0">
                <a:latin typeface="Sassoon Sans Rg" pitchFamily="50" charset="0"/>
                <a:cs typeface="Arial"/>
              </a:rPr>
              <a:t>www.bbc.co.uk/education/clips/zy6chv4</a:t>
            </a:r>
            <a:endParaRPr sz="2400" dirty="0">
              <a:latin typeface="Sassoon Sans Rg" pitchFamily="50" charset="0"/>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880763" y="49578"/>
            <a:ext cx="193040" cy="391160"/>
          </a:xfrm>
          <a:prstGeom prst="rect">
            <a:avLst/>
          </a:prstGeom>
        </p:spPr>
        <p:txBody>
          <a:bodyPr vert="horz" wrap="square" lIns="0" tIns="12700" rIns="0" bIns="0" rtlCol="0">
            <a:spAutoFit/>
          </a:bodyPr>
          <a:lstStyle/>
          <a:p>
            <a:pPr marL="12700">
              <a:lnSpc>
                <a:spcPct val="100000"/>
              </a:lnSpc>
              <a:spcBef>
                <a:spcPts val="100"/>
              </a:spcBef>
            </a:pPr>
            <a:r>
              <a:rPr sz="2400" b="1" spc="-20" dirty="0">
                <a:latin typeface="Sassoon Sans Rg" pitchFamily="50" charset="0"/>
                <a:cs typeface="Arial"/>
              </a:rPr>
              <a:t>6</a:t>
            </a:r>
            <a:endParaRPr sz="2400" dirty="0">
              <a:latin typeface="Sassoon Sans Rg" pitchFamily="50" charset="0"/>
              <a:cs typeface="Arial"/>
            </a:endParaRPr>
          </a:p>
        </p:txBody>
      </p:sp>
      <p:grpSp>
        <p:nvGrpSpPr>
          <p:cNvPr id="3" name="object 3"/>
          <p:cNvGrpSpPr/>
          <p:nvPr/>
        </p:nvGrpSpPr>
        <p:grpSpPr>
          <a:xfrm>
            <a:off x="4536011" y="121961"/>
            <a:ext cx="3120390" cy="755650"/>
            <a:chOff x="4536011" y="121961"/>
            <a:chExt cx="3120390" cy="755650"/>
          </a:xfrm>
        </p:grpSpPr>
        <p:sp>
          <p:nvSpPr>
            <p:cNvPr id="4" name="object 4"/>
            <p:cNvSpPr/>
            <p:nvPr/>
          </p:nvSpPr>
          <p:spPr>
            <a:xfrm>
              <a:off x="4542361" y="128311"/>
              <a:ext cx="3107690" cy="742950"/>
            </a:xfrm>
            <a:custGeom>
              <a:avLst/>
              <a:gdLst/>
              <a:ahLst/>
              <a:cxnLst/>
              <a:rect l="l" t="t" r="r" b="b"/>
              <a:pathLst>
                <a:path w="3107690" h="742950">
                  <a:moveTo>
                    <a:pt x="3069170" y="0"/>
                  </a:moveTo>
                  <a:lnTo>
                    <a:pt x="38100" y="0"/>
                  </a:lnTo>
                  <a:lnTo>
                    <a:pt x="23306" y="3006"/>
                  </a:lnTo>
                  <a:lnTo>
                    <a:pt x="11191" y="11191"/>
                  </a:lnTo>
                  <a:lnTo>
                    <a:pt x="3006" y="23306"/>
                  </a:lnTo>
                  <a:lnTo>
                    <a:pt x="0" y="38100"/>
                  </a:lnTo>
                  <a:lnTo>
                    <a:pt x="0" y="704342"/>
                  </a:lnTo>
                  <a:lnTo>
                    <a:pt x="3006" y="719135"/>
                  </a:lnTo>
                  <a:lnTo>
                    <a:pt x="11191" y="731250"/>
                  </a:lnTo>
                  <a:lnTo>
                    <a:pt x="23306" y="739435"/>
                  </a:lnTo>
                  <a:lnTo>
                    <a:pt x="38100" y="742442"/>
                  </a:lnTo>
                  <a:lnTo>
                    <a:pt x="3069170" y="742442"/>
                  </a:lnTo>
                  <a:lnTo>
                    <a:pt x="3083964" y="739435"/>
                  </a:lnTo>
                  <a:lnTo>
                    <a:pt x="3096079" y="731250"/>
                  </a:lnTo>
                  <a:lnTo>
                    <a:pt x="3104264" y="719135"/>
                  </a:lnTo>
                  <a:lnTo>
                    <a:pt x="3107270" y="704342"/>
                  </a:lnTo>
                  <a:lnTo>
                    <a:pt x="3107270" y="38100"/>
                  </a:lnTo>
                  <a:lnTo>
                    <a:pt x="3104264" y="23306"/>
                  </a:lnTo>
                  <a:lnTo>
                    <a:pt x="3096079" y="11191"/>
                  </a:lnTo>
                  <a:lnTo>
                    <a:pt x="3083964" y="3006"/>
                  </a:lnTo>
                  <a:lnTo>
                    <a:pt x="3069170" y="0"/>
                  </a:lnTo>
                  <a:close/>
                </a:path>
              </a:pathLst>
            </a:custGeom>
            <a:solidFill>
              <a:srgbClr val="FBF6FB"/>
            </a:solidFill>
          </p:spPr>
          <p:txBody>
            <a:bodyPr wrap="square" lIns="0" tIns="0" rIns="0" bIns="0" rtlCol="0"/>
            <a:lstStyle/>
            <a:p>
              <a:endParaRPr/>
            </a:p>
          </p:txBody>
        </p:sp>
        <p:sp>
          <p:nvSpPr>
            <p:cNvPr id="5" name="object 5"/>
            <p:cNvSpPr/>
            <p:nvPr/>
          </p:nvSpPr>
          <p:spPr>
            <a:xfrm>
              <a:off x="4542361" y="128311"/>
              <a:ext cx="3107690" cy="742950"/>
            </a:xfrm>
            <a:custGeom>
              <a:avLst/>
              <a:gdLst/>
              <a:ahLst/>
              <a:cxnLst/>
              <a:rect l="l" t="t" r="r" b="b"/>
              <a:pathLst>
                <a:path w="3107690" h="742950">
                  <a:moveTo>
                    <a:pt x="3069170" y="742442"/>
                  </a:moveTo>
                  <a:lnTo>
                    <a:pt x="38100" y="742442"/>
                  </a:lnTo>
                  <a:lnTo>
                    <a:pt x="23306" y="739435"/>
                  </a:lnTo>
                  <a:lnTo>
                    <a:pt x="11191" y="731250"/>
                  </a:lnTo>
                  <a:lnTo>
                    <a:pt x="3006" y="719135"/>
                  </a:lnTo>
                  <a:lnTo>
                    <a:pt x="0" y="704342"/>
                  </a:lnTo>
                  <a:lnTo>
                    <a:pt x="0" y="38100"/>
                  </a:lnTo>
                  <a:lnTo>
                    <a:pt x="3006" y="23306"/>
                  </a:lnTo>
                  <a:lnTo>
                    <a:pt x="11191" y="11191"/>
                  </a:lnTo>
                  <a:lnTo>
                    <a:pt x="23306" y="3006"/>
                  </a:lnTo>
                  <a:lnTo>
                    <a:pt x="38100" y="0"/>
                  </a:lnTo>
                  <a:lnTo>
                    <a:pt x="3069170" y="0"/>
                  </a:lnTo>
                  <a:lnTo>
                    <a:pt x="3083964" y="3006"/>
                  </a:lnTo>
                  <a:lnTo>
                    <a:pt x="3096079" y="11191"/>
                  </a:lnTo>
                  <a:lnTo>
                    <a:pt x="3104264" y="23306"/>
                  </a:lnTo>
                  <a:lnTo>
                    <a:pt x="3107270" y="38100"/>
                  </a:lnTo>
                  <a:lnTo>
                    <a:pt x="3107270" y="704342"/>
                  </a:lnTo>
                  <a:lnTo>
                    <a:pt x="3104264" y="719135"/>
                  </a:lnTo>
                  <a:lnTo>
                    <a:pt x="3096079" y="731250"/>
                  </a:lnTo>
                  <a:lnTo>
                    <a:pt x="3083964" y="739435"/>
                  </a:lnTo>
                  <a:lnTo>
                    <a:pt x="3069170" y="742442"/>
                  </a:lnTo>
                  <a:close/>
                </a:path>
              </a:pathLst>
            </a:custGeom>
            <a:ln w="12700">
              <a:solidFill>
                <a:srgbClr val="062E35"/>
              </a:solidFill>
            </a:ln>
          </p:spPr>
          <p:txBody>
            <a:bodyPr wrap="square" lIns="0" tIns="0" rIns="0" bIns="0" rtlCol="0"/>
            <a:lstStyle/>
            <a:p>
              <a:endParaRPr/>
            </a:p>
          </p:txBody>
        </p:sp>
      </p:grpSp>
      <p:sp>
        <p:nvSpPr>
          <p:cNvPr id="6" name="object 6"/>
          <p:cNvSpPr txBox="1">
            <a:spLocks noGrp="1"/>
          </p:cNvSpPr>
          <p:nvPr>
            <p:ph type="title"/>
          </p:nvPr>
        </p:nvSpPr>
        <p:spPr>
          <a:xfrm>
            <a:off x="5257800" y="228600"/>
            <a:ext cx="1727835" cy="589280"/>
          </a:xfrm>
          <a:prstGeom prst="rect">
            <a:avLst/>
          </a:prstGeom>
        </p:spPr>
        <p:txBody>
          <a:bodyPr vert="horz" wrap="square" lIns="0" tIns="12700" rIns="0" bIns="0" rtlCol="0">
            <a:spAutoFit/>
          </a:bodyPr>
          <a:lstStyle/>
          <a:p>
            <a:pPr marL="12700">
              <a:lnSpc>
                <a:spcPct val="100000"/>
              </a:lnSpc>
              <a:spcBef>
                <a:spcPts val="100"/>
              </a:spcBef>
            </a:pPr>
            <a:r>
              <a:rPr dirty="0">
                <a:latin typeface="Sassoon Sans Rg" pitchFamily="50" charset="0"/>
              </a:rPr>
              <a:t>Muscles</a:t>
            </a:r>
          </a:p>
        </p:txBody>
      </p:sp>
      <p:pic>
        <p:nvPicPr>
          <p:cNvPr id="7" name="object 7"/>
          <p:cNvPicPr/>
          <p:nvPr/>
        </p:nvPicPr>
        <p:blipFill>
          <a:blip r:embed="rId2" cstate="print"/>
          <a:stretch>
            <a:fillRect/>
          </a:stretch>
        </p:blipFill>
        <p:spPr>
          <a:xfrm>
            <a:off x="3209010" y="2586296"/>
            <a:ext cx="2598559" cy="1757395"/>
          </a:xfrm>
          <a:prstGeom prst="rect">
            <a:avLst/>
          </a:prstGeom>
        </p:spPr>
      </p:pic>
      <p:pic>
        <p:nvPicPr>
          <p:cNvPr id="8" name="object 8"/>
          <p:cNvPicPr/>
          <p:nvPr/>
        </p:nvPicPr>
        <p:blipFill>
          <a:blip r:embed="rId3" cstate="print"/>
          <a:stretch>
            <a:fillRect/>
          </a:stretch>
        </p:blipFill>
        <p:spPr>
          <a:xfrm>
            <a:off x="6791032" y="2070582"/>
            <a:ext cx="2096122" cy="2268105"/>
          </a:xfrm>
          <a:prstGeom prst="rect">
            <a:avLst/>
          </a:prstGeom>
        </p:spPr>
      </p:pic>
      <p:sp>
        <p:nvSpPr>
          <p:cNvPr id="9" name="object 9"/>
          <p:cNvSpPr txBox="1"/>
          <p:nvPr/>
        </p:nvSpPr>
        <p:spPr>
          <a:xfrm>
            <a:off x="1371600" y="1064361"/>
            <a:ext cx="2722245" cy="1358900"/>
          </a:xfrm>
          <a:prstGeom prst="rect">
            <a:avLst/>
          </a:prstGeom>
        </p:spPr>
        <p:txBody>
          <a:bodyPr vert="horz" wrap="square" lIns="0" tIns="12700" rIns="0" bIns="0" rtlCol="0">
            <a:spAutoFit/>
          </a:bodyPr>
          <a:lstStyle/>
          <a:p>
            <a:pPr marL="12700" marR="5080" algn="just">
              <a:lnSpc>
                <a:spcPct val="121500"/>
              </a:lnSpc>
              <a:spcBef>
                <a:spcPts val="100"/>
              </a:spcBef>
            </a:pPr>
            <a:r>
              <a:rPr sz="2400" dirty="0">
                <a:latin typeface="Sassoon Sans Rg" pitchFamily="50" charset="0"/>
                <a:cs typeface="Arial MT"/>
              </a:rPr>
              <a:t>When we </a:t>
            </a:r>
            <a:r>
              <a:rPr sz="2400" b="1" dirty="0">
                <a:latin typeface="Sassoon Sans Rg" pitchFamily="50" charset="0"/>
                <a:cs typeface="Arial"/>
              </a:rPr>
              <a:t>stretch </a:t>
            </a:r>
            <a:r>
              <a:rPr sz="2400" dirty="0">
                <a:latin typeface="Sassoon Sans Rg" pitchFamily="50" charset="0"/>
                <a:cs typeface="Arial MT"/>
              </a:rPr>
              <a:t>our  muscles, they become  </a:t>
            </a:r>
            <a:r>
              <a:rPr sz="2400" b="1" dirty="0">
                <a:latin typeface="Sassoon Sans Rg" pitchFamily="50" charset="0"/>
                <a:cs typeface="Arial"/>
              </a:rPr>
              <a:t>longer </a:t>
            </a:r>
            <a:r>
              <a:rPr sz="2400" dirty="0">
                <a:latin typeface="Sassoon Sans Rg" pitchFamily="50" charset="0"/>
                <a:cs typeface="Arial MT"/>
              </a:rPr>
              <a:t>and </a:t>
            </a:r>
            <a:r>
              <a:rPr sz="2400" b="1" dirty="0">
                <a:latin typeface="Sassoon Sans Rg" pitchFamily="50" charset="0"/>
                <a:cs typeface="Arial"/>
              </a:rPr>
              <a:t>thinner.</a:t>
            </a:r>
            <a:endParaRPr sz="2400" dirty="0">
              <a:latin typeface="Sassoon Sans Rg" pitchFamily="50" charset="0"/>
              <a:cs typeface="Arial"/>
            </a:endParaRPr>
          </a:p>
        </p:txBody>
      </p:sp>
      <p:sp>
        <p:nvSpPr>
          <p:cNvPr id="10" name="object 10"/>
          <p:cNvSpPr txBox="1"/>
          <p:nvPr/>
        </p:nvSpPr>
        <p:spPr>
          <a:xfrm>
            <a:off x="1371600" y="4368800"/>
            <a:ext cx="3831167" cy="1803400"/>
          </a:xfrm>
          <a:prstGeom prst="rect">
            <a:avLst/>
          </a:prstGeom>
        </p:spPr>
        <p:txBody>
          <a:bodyPr vert="horz" wrap="square" lIns="0" tIns="12700" rIns="0" bIns="0" rtlCol="0">
            <a:spAutoFit/>
          </a:bodyPr>
          <a:lstStyle/>
          <a:p>
            <a:pPr marL="12700" marR="5080">
              <a:lnSpc>
                <a:spcPct val="121500"/>
              </a:lnSpc>
              <a:spcBef>
                <a:spcPts val="100"/>
              </a:spcBef>
            </a:pPr>
            <a:r>
              <a:rPr sz="2400" dirty="0">
                <a:latin typeface="Sassoon Sans Rg" pitchFamily="50" charset="0"/>
                <a:cs typeface="Arial MT"/>
              </a:rPr>
              <a:t>To </a:t>
            </a:r>
            <a:r>
              <a:rPr sz="2400" b="1" dirty="0">
                <a:latin typeface="Sassoon Sans Rg" pitchFamily="50" charset="0"/>
                <a:cs typeface="Arial"/>
              </a:rPr>
              <a:t>straighten </a:t>
            </a:r>
            <a:r>
              <a:rPr sz="2400" dirty="0">
                <a:latin typeface="Sassoon Sans Rg" pitchFamily="50" charset="0"/>
                <a:cs typeface="Arial MT"/>
              </a:rPr>
              <a:t>our arm, our  </a:t>
            </a:r>
            <a:r>
              <a:rPr sz="2400" b="1" dirty="0">
                <a:latin typeface="Sassoon Sans Rg" pitchFamily="50" charset="0"/>
                <a:cs typeface="Arial"/>
              </a:rPr>
              <a:t>biceps relax </a:t>
            </a:r>
            <a:r>
              <a:rPr sz="2400" dirty="0">
                <a:latin typeface="Sassoon Sans Rg" pitchFamily="50" charset="0"/>
                <a:cs typeface="Arial MT"/>
              </a:rPr>
              <a:t>and our </a:t>
            </a:r>
            <a:r>
              <a:rPr sz="2400" b="1" dirty="0">
                <a:latin typeface="Sassoon Sans Rg" pitchFamily="50" charset="0"/>
                <a:cs typeface="Arial"/>
              </a:rPr>
              <a:t>triceps  contract. </a:t>
            </a:r>
            <a:r>
              <a:rPr sz="2400" dirty="0">
                <a:latin typeface="Sassoon Sans Rg" pitchFamily="50" charset="0"/>
                <a:cs typeface="Arial MT"/>
              </a:rPr>
              <a:t>This straightens  our arm.</a:t>
            </a:r>
          </a:p>
        </p:txBody>
      </p:sp>
      <p:sp>
        <p:nvSpPr>
          <p:cNvPr id="11" name="object 11"/>
          <p:cNvSpPr txBox="1"/>
          <p:nvPr/>
        </p:nvSpPr>
        <p:spPr>
          <a:xfrm>
            <a:off x="7586166" y="4357088"/>
            <a:ext cx="3767633" cy="1815112"/>
          </a:xfrm>
          <a:prstGeom prst="rect">
            <a:avLst/>
          </a:prstGeom>
        </p:spPr>
        <p:txBody>
          <a:bodyPr vert="horz" wrap="square" lIns="0" tIns="12700" rIns="0" bIns="0" rtlCol="0">
            <a:spAutoFit/>
          </a:bodyPr>
          <a:lstStyle/>
          <a:p>
            <a:pPr marL="12700" marR="5080">
              <a:lnSpc>
                <a:spcPct val="121500"/>
              </a:lnSpc>
              <a:spcBef>
                <a:spcPts val="100"/>
              </a:spcBef>
            </a:pPr>
            <a:r>
              <a:rPr sz="2400" dirty="0">
                <a:latin typeface="Sassoon Sans Rg" pitchFamily="50" charset="0"/>
                <a:cs typeface="Arial MT"/>
              </a:rPr>
              <a:t>To </a:t>
            </a:r>
            <a:r>
              <a:rPr sz="2400" b="1" dirty="0">
                <a:latin typeface="Sassoon Sans Rg" pitchFamily="50" charset="0"/>
                <a:cs typeface="Arial"/>
              </a:rPr>
              <a:t>bend </a:t>
            </a:r>
            <a:r>
              <a:rPr sz="2400" dirty="0">
                <a:latin typeface="Sassoon Sans Rg" pitchFamily="50" charset="0"/>
                <a:cs typeface="Arial MT"/>
              </a:rPr>
              <a:t>our arm, our </a:t>
            </a:r>
            <a:r>
              <a:rPr sz="2400" b="1" dirty="0">
                <a:latin typeface="Sassoon Sans Rg" pitchFamily="50" charset="0"/>
                <a:cs typeface="Arial"/>
              </a:rPr>
              <a:t>biceps  contract </a:t>
            </a:r>
            <a:r>
              <a:rPr sz="2400" dirty="0">
                <a:latin typeface="Sassoon Sans Rg" pitchFamily="50" charset="0"/>
                <a:cs typeface="Arial MT"/>
              </a:rPr>
              <a:t>and our </a:t>
            </a:r>
            <a:r>
              <a:rPr sz="2400" b="1" dirty="0">
                <a:latin typeface="Sassoon Sans Rg" pitchFamily="50" charset="0"/>
                <a:cs typeface="Arial"/>
              </a:rPr>
              <a:t>triceps  relax. </a:t>
            </a:r>
            <a:r>
              <a:rPr sz="2400" dirty="0">
                <a:latin typeface="Sassoon Sans Rg" pitchFamily="50" charset="0"/>
                <a:cs typeface="Arial MT"/>
              </a:rPr>
              <a:t>This allows us to bend  our arm at the elbow joint.</a:t>
            </a:r>
          </a:p>
        </p:txBody>
      </p:sp>
      <p:sp>
        <p:nvSpPr>
          <p:cNvPr id="12" name="object 12"/>
          <p:cNvSpPr txBox="1"/>
          <p:nvPr/>
        </p:nvSpPr>
        <p:spPr>
          <a:xfrm>
            <a:off x="8093964" y="1063447"/>
            <a:ext cx="2906395" cy="1358900"/>
          </a:xfrm>
          <a:prstGeom prst="rect">
            <a:avLst/>
          </a:prstGeom>
        </p:spPr>
        <p:txBody>
          <a:bodyPr vert="horz" wrap="square" lIns="0" tIns="12700" rIns="0" bIns="0" rtlCol="0">
            <a:spAutoFit/>
          </a:bodyPr>
          <a:lstStyle/>
          <a:p>
            <a:pPr marL="12700" marR="5080">
              <a:lnSpc>
                <a:spcPct val="121500"/>
              </a:lnSpc>
              <a:spcBef>
                <a:spcPts val="100"/>
              </a:spcBef>
            </a:pPr>
            <a:r>
              <a:rPr sz="2400" dirty="0">
                <a:latin typeface="Sassoon Sans Rg" pitchFamily="50" charset="0"/>
                <a:cs typeface="Arial MT"/>
              </a:rPr>
              <a:t>When we </a:t>
            </a:r>
            <a:r>
              <a:rPr sz="2400" b="1" dirty="0">
                <a:latin typeface="Sassoon Sans Rg" pitchFamily="50" charset="0"/>
                <a:cs typeface="Arial"/>
              </a:rPr>
              <a:t>contract </a:t>
            </a:r>
            <a:r>
              <a:rPr sz="2400" dirty="0">
                <a:latin typeface="Sassoon Sans Rg" pitchFamily="50" charset="0"/>
                <a:cs typeface="Arial MT"/>
              </a:rPr>
              <a:t>our  muscles, they become  </a:t>
            </a:r>
            <a:r>
              <a:rPr sz="2400" b="1" dirty="0">
                <a:latin typeface="Sassoon Sans Rg" pitchFamily="50" charset="0"/>
                <a:cs typeface="Arial"/>
              </a:rPr>
              <a:t>shorter.</a:t>
            </a:r>
            <a:endParaRPr sz="2400" dirty="0">
              <a:latin typeface="Sassoon Sans Rg" pitchFamily="50" charset="0"/>
              <a:cs typeface="Arial"/>
            </a:endParaRPr>
          </a:p>
        </p:txBody>
      </p:sp>
      <p:sp>
        <p:nvSpPr>
          <p:cNvPr id="13" name="object 13"/>
          <p:cNvSpPr txBox="1"/>
          <p:nvPr/>
        </p:nvSpPr>
        <p:spPr>
          <a:xfrm>
            <a:off x="4995366" y="2727350"/>
            <a:ext cx="948233" cy="382156"/>
          </a:xfrm>
          <a:prstGeom prst="rect">
            <a:avLst/>
          </a:prstGeom>
        </p:spPr>
        <p:txBody>
          <a:bodyPr vert="horz" wrap="square" lIns="0" tIns="12700" rIns="0" bIns="0" rtlCol="0">
            <a:spAutoFit/>
          </a:bodyPr>
          <a:lstStyle/>
          <a:p>
            <a:pPr marL="12700">
              <a:lnSpc>
                <a:spcPct val="100000"/>
              </a:lnSpc>
              <a:spcBef>
                <a:spcPts val="100"/>
              </a:spcBef>
            </a:pPr>
            <a:r>
              <a:rPr sz="2400" b="1" dirty="0">
                <a:latin typeface="Sassoon Sans Rg" pitchFamily="50" charset="0"/>
                <a:cs typeface="Arial"/>
              </a:rPr>
              <a:t>biceps</a:t>
            </a:r>
            <a:endParaRPr sz="2400" dirty="0">
              <a:latin typeface="Sassoon Sans Rg" pitchFamily="50" charset="0"/>
              <a:cs typeface="Arial"/>
            </a:endParaRPr>
          </a:p>
        </p:txBody>
      </p:sp>
      <p:sp>
        <p:nvSpPr>
          <p:cNvPr id="14" name="object 14"/>
          <p:cNvSpPr txBox="1"/>
          <p:nvPr/>
        </p:nvSpPr>
        <p:spPr>
          <a:xfrm>
            <a:off x="3437534" y="3794150"/>
            <a:ext cx="931544"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Sassoon Sans Rg" pitchFamily="50" charset="0"/>
                <a:cs typeface="Arial"/>
              </a:rPr>
              <a:t>triceps</a:t>
            </a:r>
            <a:endParaRPr sz="2400" dirty="0">
              <a:latin typeface="Sassoon Sans Rg" pitchFamily="50" charset="0"/>
              <a:cs typeface="Arial"/>
            </a:endParaRPr>
          </a:p>
        </p:txBody>
      </p:sp>
      <p:sp>
        <p:nvSpPr>
          <p:cNvPr id="15" name="object 15"/>
          <p:cNvSpPr txBox="1"/>
          <p:nvPr/>
        </p:nvSpPr>
        <p:spPr>
          <a:xfrm>
            <a:off x="6570268" y="2024176"/>
            <a:ext cx="1015898" cy="382156"/>
          </a:xfrm>
          <a:prstGeom prst="rect">
            <a:avLst/>
          </a:prstGeom>
        </p:spPr>
        <p:txBody>
          <a:bodyPr vert="horz" wrap="square" lIns="0" tIns="12700" rIns="0" bIns="0" rtlCol="0">
            <a:spAutoFit/>
          </a:bodyPr>
          <a:lstStyle/>
          <a:p>
            <a:pPr marL="12700">
              <a:lnSpc>
                <a:spcPct val="100000"/>
              </a:lnSpc>
              <a:spcBef>
                <a:spcPts val="100"/>
              </a:spcBef>
            </a:pPr>
            <a:r>
              <a:rPr sz="2400" b="1" dirty="0">
                <a:latin typeface="Sassoon Sans Rg" pitchFamily="50" charset="0"/>
                <a:cs typeface="Arial"/>
              </a:rPr>
              <a:t>biceps</a:t>
            </a:r>
            <a:endParaRPr sz="2400" dirty="0">
              <a:latin typeface="Sassoon Sans Rg" pitchFamily="50" charset="0"/>
              <a:cs typeface="Arial"/>
            </a:endParaRPr>
          </a:p>
        </p:txBody>
      </p:sp>
      <p:sp>
        <p:nvSpPr>
          <p:cNvPr id="16" name="object 16"/>
          <p:cNvSpPr txBox="1"/>
          <p:nvPr/>
        </p:nvSpPr>
        <p:spPr>
          <a:xfrm>
            <a:off x="8509101" y="3759707"/>
            <a:ext cx="931544" cy="382156"/>
          </a:xfrm>
          <a:prstGeom prst="rect">
            <a:avLst/>
          </a:prstGeom>
        </p:spPr>
        <p:txBody>
          <a:bodyPr vert="horz" wrap="square" lIns="0" tIns="12700" rIns="0" bIns="0" rtlCol="0">
            <a:spAutoFit/>
          </a:bodyPr>
          <a:lstStyle/>
          <a:p>
            <a:pPr marL="12700">
              <a:lnSpc>
                <a:spcPct val="100000"/>
              </a:lnSpc>
              <a:spcBef>
                <a:spcPts val="100"/>
              </a:spcBef>
            </a:pPr>
            <a:r>
              <a:rPr sz="2400" b="1" dirty="0">
                <a:latin typeface="Sassoon Sans Rg" pitchFamily="50" charset="0"/>
                <a:cs typeface="Arial"/>
              </a:rPr>
              <a:t>triceps</a:t>
            </a:r>
            <a:endParaRPr sz="2400" dirty="0">
              <a:latin typeface="Sassoon Sans Rg" pitchFamily="50" charset="0"/>
              <a:cs typeface="Arial"/>
            </a:endParaRPr>
          </a:p>
        </p:txBody>
      </p:sp>
      <p:sp>
        <p:nvSpPr>
          <p:cNvPr id="19" name="object 19"/>
          <p:cNvSpPr/>
          <p:nvPr/>
        </p:nvSpPr>
        <p:spPr>
          <a:xfrm>
            <a:off x="5202767" y="3098905"/>
            <a:ext cx="101600" cy="410845"/>
          </a:xfrm>
          <a:custGeom>
            <a:avLst/>
            <a:gdLst/>
            <a:ahLst/>
            <a:cxnLst/>
            <a:rect l="l" t="t" r="r" b="b"/>
            <a:pathLst>
              <a:path w="101600" h="410845">
                <a:moveTo>
                  <a:pt x="101600" y="0"/>
                </a:moveTo>
                <a:lnTo>
                  <a:pt x="0" y="410527"/>
                </a:lnTo>
              </a:path>
            </a:pathLst>
          </a:custGeom>
          <a:ln w="12700">
            <a:solidFill>
              <a:srgbClr val="000000"/>
            </a:solidFill>
          </a:ln>
        </p:spPr>
        <p:txBody>
          <a:bodyPr wrap="square" lIns="0" tIns="0" rIns="0" bIns="0" rtlCol="0"/>
          <a:lstStyle/>
          <a:p>
            <a:endParaRPr/>
          </a:p>
        </p:txBody>
      </p:sp>
      <p:grpSp>
        <p:nvGrpSpPr>
          <p:cNvPr id="20" name="object 20"/>
          <p:cNvGrpSpPr/>
          <p:nvPr/>
        </p:nvGrpSpPr>
        <p:grpSpPr>
          <a:xfrm>
            <a:off x="6784685" y="2461682"/>
            <a:ext cx="1652905" cy="1503045"/>
            <a:chOff x="6784685" y="2461682"/>
            <a:chExt cx="1652905" cy="1503045"/>
          </a:xfrm>
        </p:grpSpPr>
        <p:sp>
          <p:nvSpPr>
            <p:cNvPr id="21" name="object 21"/>
            <p:cNvSpPr/>
            <p:nvPr/>
          </p:nvSpPr>
          <p:spPr>
            <a:xfrm>
              <a:off x="6791035" y="2468032"/>
              <a:ext cx="706755" cy="736600"/>
            </a:xfrm>
            <a:custGeom>
              <a:avLst/>
              <a:gdLst/>
              <a:ahLst/>
              <a:cxnLst/>
              <a:rect l="l" t="t" r="r" b="b"/>
              <a:pathLst>
                <a:path w="706754" h="736600">
                  <a:moveTo>
                    <a:pt x="0" y="0"/>
                  </a:moveTo>
                  <a:lnTo>
                    <a:pt x="706196" y="736600"/>
                  </a:lnTo>
                </a:path>
              </a:pathLst>
            </a:custGeom>
            <a:ln w="12700">
              <a:solidFill>
                <a:srgbClr val="000000"/>
              </a:solidFill>
            </a:ln>
          </p:spPr>
          <p:txBody>
            <a:bodyPr wrap="square" lIns="0" tIns="0" rIns="0" bIns="0" rtlCol="0"/>
            <a:lstStyle/>
            <a:p>
              <a:endParaRPr/>
            </a:p>
          </p:txBody>
        </p:sp>
        <p:sp>
          <p:nvSpPr>
            <p:cNvPr id="22" name="object 22"/>
            <p:cNvSpPr/>
            <p:nvPr/>
          </p:nvSpPr>
          <p:spPr>
            <a:xfrm>
              <a:off x="7776048" y="3958167"/>
              <a:ext cx="661035" cy="0"/>
            </a:xfrm>
            <a:custGeom>
              <a:avLst/>
              <a:gdLst/>
              <a:ahLst/>
              <a:cxnLst/>
              <a:rect l="l" t="t" r="r" b="b"/>
              <a:pathLst>
                <a:path w="661034">
                  <a:moveTo>
                    <a:pt x="660984" y="0"/>
                  </a:moveTo>
                  <a:lnTo>
                    <a:pt x="0" y="0"/>
                  </a:lnTo>
                </a:path>
              </a:pathLst>
            </a:custGeom>
            <a:ln w="12700">
              <a:solidFill>
                <a:srgbClr val="000000"/>
              </a:solidFill>
            </a:ln>
          </p:spPr>
          <p:txBody>
            <a:bodyPr wrap="square" lIns="0" tIns="0" rIns="0" bIns="0" rtlCol="0"/>
            <a:lstStyle/>
            <a:p>
              <a:endParaRPr/>
            </a:p>
          </p:txBody>
        </p:sp>
      </p:grpSp>
      <p:cxnSp>
        <p:nvCxnSpPr>
          <p:cNvPr id="25" name="Пряма сполучна лінія 24"/>
          <p:cNvCxnSpPr/>
          <p:nvPr/>
        </p:nvCxnSpPr>
        <p:spPr>
          <a:xfrm flipV="1">
            <a:off x="4444027" y="3958167"/>
            <a:ext cx="356573" cy="71969"/>
          </a:xfrm>
          <a:prstGeom prst="line">
            <a:avLst/>
          </a:prstGeom>
          <a:ln w="12700"/>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880763" y="49578"/>
            <a:ext cx="193040" cy="391160"/>
          </a:xfrm>
          <a:prstGeom prst="rect">
            <a:avLst/>
          </a:prstGeom>
        </p:spPr>
        <p:txBody>
          <a:bodyPr vert="horz" wrap="square" lIns="0" tIns="12700" rIns="0" bIns="0" rtlCol="0">
            <a:spAutoFit/>
          </a:bodyPr>
          <a:lstStyle/>
          <a:p>
            <a:pPr marL="12700">
              <a:lnSpc>
                <a:spcPct val="100000"/>
              </a:lnSpc>
              <a:spcBef>
                <a:spcPts val="100"/>
              </a:spcBef>
            </a:pPr>
            <a:r>
              <a:rPr sz="2400" b="1" spc="-20" dirty="0">
                <a:latin typeface="Sassoon Sans Rg" pitchFamily="50" charset="0"/>
                <a:cs typeface="Arial"/>
              </a:rPr>
              <a:t>8</a:t>
            </a:r>
            <a:endParaRPr sz="2400" dirty="0">
              <a:latin typeface="Sassoon Sans Rg" pitchFamily="50" charset="0"/>
              <a:cs typeface="Arial"/>
            </a:endParaRPr>
          </a:p>
        </p:txBody>
      </p:sp>
      <p:grpSp>
        <p:nvGrpSpPr>
          <p:cNvPr id="3" name="object 3"/>
          <p:cNvGrpSpPr/>
          <p:nvPr/>
        </p:nvGrpSpPr>
        <p:grpSpPr>
          <a:xfrm>
            <a:off x="3460750" y="121961"/>
            <a:ext cx="5270500" cy="755650"/>
            <a:chOff x="3460750" y="121961"/>
            <a:chExt cx="5270500" cy="755650"/>
          </a:xfrm>
        </p:grpSpPr>
        <p:sp>
          <p:nvSpPr>
            <p:cNvPr id="4" name="object 4"/>
            <p:cNvSpPr/>
            <p:nvPr/>
          </p:nvSpPr>
          <p:spPr>
            <a:xfrm>
              <a:off x="3467100" y="128311"/>
              <a:ext cx="5257800" cy="742950"/>
            </a:xfrm>
            <a:custGeom>
              <a:avLst/>
              <a:gdLst/>
              <a:ahLst/>
              <a:cxnLst/>
              <a:rect l="l" t="t" r="r" b="b"/>
              <a:pathLst>
                <a:path w="5257800" h="742950">
                  <a:moveTo>
                    <a:pt x="5219700" y="0"/>
                  </a:moveTo>
                  <a:lnTo>
                    <a:pt x="38100" y="0"/>
                  </a:lnTo>
                  <a:lnTo>
                    <a:pt x="23306" y="3006"/>
                  </a:lnTo>
                  <a:lnTo>
                    <a:pt x="11191" y="11191"/>
                  </a:lnTo>
                  <a:lnTo>
                    <a:pt x="3006" y="23306"/>
                  </a:lnTo>
                  <a:lnTo>
                    <a:pt x="0" y="38100"/>
                  </a:lnTo>
                  <a:lnTo>
                    <a:pt x="0" y="704342"/>
                  </a:lnTo>
                  <a:lnTo>
                    <a:pt x="3006" y="719135"/>
                  </a:lnTo>
                  <a:lnTo>
                    <a:pt x="11191" y="731250"/>
                  </a:lnTo>
                  <a:lnTo>
                    <a:pt x="23306" y="739435"/>
                  </a:lnTo>
                  <a:lnTo>
                    <a:pt x="38100" y="742442"/>
                  </a:lnTo>
                  <a:lnTo>
                    <a:pt x="5219700" y="742442"/>
                  </a:lnTo>
                  <a:lnTo>
                    <a:pt x="5234493" y="739435"/>
                  </a:lnTo>
                  <a:lnTo>
                    <a:pt x="5246608" y="731250"/>
                  </a:lnTo>
                  <a:lnTo>
                    <a:pt x="5254793" y="719135"/>
                  </a:lnTo>
                  <a:lnTo>
                    <a:pt x="5257800" y="704342"/>
                  </a:lnTo>
                  <a:lnTo>
                    <a:pt x="5257800" y="38100"/>
                  </a:lnTo>
                  <a:lnTo>
                    <a:pt x="5254793" y="23306"/>
                  </a:lnTo>
                  <a:lnTo>
                    <a:pt x="5246608" y="11191"/>
                  </a:lnTo>
                  <a:lnTo>
                    <a:pt x="5234493" y="3006"/>
                  </a:lnTo>
                  <a:lnTo>
                    <a:pt x="5219700" y="0"/>
                  </a:lnTo>
                  <a:close/>
                </a:path>
              </a:pathLst>
            </a:custGeom>
            <a:solidFill>
              <a:srgbClr val="FBF6FB"/>
            </a:solidFill>
          </p:spPr>
          <p:txBody>
            <a:bodyPr wrap="square" lIns="0" tIns="0" rIns="0" bIns="0" rtlCol="0"/>
            <a:lstStyle/>
            <a:p>
              <a:endParaRPr/>
            </a:p>
          </p:txBody>
        </p:sp>
        <p:sp>
          <p:nvSpPr>
            <p:cNvPr id="5" name="object 5"/>
            <p:cNvSpPr/>
            <p:nvPr/>
          </p:nvSpPr>
          <p:spPr>
            <a:xfrm>
              <a:off x="3467100" y="128311"/>
              <a:ext cx="5257800" cy="742950"/>
            </a:xfrm>
            <a:custGeom>
              <a:avLst/>
              <a:gdLst/>
              <a:ahLst/>
              <a:cxnLst/>
              <a:rect l="l" t="t" r="r" b="b"/>
              <a:pathLst>
                <a:path w="5257800" h="742950">
                  <a:moveTo>
                    <a:pt x="5219700" y="742442"/>
                  </a:moveTo>
                  <a:lnTo>
                    <a:pt x="38100" y="742442"/>
                  </a:lnTo>
                  <a:lnTo>
                    <a:pt x="23306" y="739435"/>
                  </a:lnTo>
                  <a:lnTo>
                    <a:pt x="11191" y="731250"/>
                  </a:lnTo>
                  <a:lnTo>
                    <a:pt x="3006" y="719135"/>
                  </a:lnTo>
                  <a:lnTo>
                    <a:pt x="0" y="704342"/>
                  </a:lnTo>
                  <a:lnTo>
                    <a:pt x="0" y="38100"/>
                  </a:lnTo>
                  <a:lnTo>
                    <a:pt x="3006" y="23306"/>
                  </a:lnTo>
                  <a:lnTo>
                    <a:pt x="11191" y="11191"/>
                  </a:lnTo>
                  <a:lnTo>
                    <a:pt x="23306" y="3006"/>
                  </a:lnTo>
                  <a:lnTo>
                    <a:pt x="38100" y="0"/>
                  </a:lnTo>
                  <a:lnTo>
                    <a:pt x="5219700" y="0"/>
                  </a:lnTo>
                  <a:lnTo>
                    <a:pt x="5234493" y="3006"/>
                  </a:lnTo>
                  <a:lnTo>
                    <a:pt x="5246608" y="11191"/>
                  </a:lnTo>
                  <a:lnTo>
                    <a:pt x="5254793" y="23306"/>
                  </a:lnTo>
                  <a:lnTo>
                    <a:pt x="5257800" y="38100"/>
                  </a:lnTo>
                  <a:lnTo>
                    <a:pt x="5257800" y="704342"/>
                  </a:lnTo>
                  <a:lnTo>
                    <a:pt x="5254793" y="719135"/>
                  </a:lnTo>
                  <a:lnTo>
                    <a:pt x="5246608" y="731250"/>
                  </a:lnTo>
                  <a:lnTo>
                    <a:pt x="5234493" y="739435"/>
                  </a:lnTo>
                  <a:lnTo>
                    <a:pt x="5219700" y="742442"/>
                  </a:lnTo>
                  <a:close/>
                </a:path>
              </a:pathLst>
            </a:custGeom>
            <a:ln w="12700">
              <a:solidFill>
                <a:srgbClr val="062E35"/>
              </a:solidFill>
            </a:ln>
          </p:spPr>
          <p:txBody>
            <a:bodyPr wrap="square" lIns="0" tIns="0" rIns="0" bIns="0" rtlCol="0"/>
            <a:lstStyle/>
            <a:p>
              <a:endParaRPr/>
            </a:p>
          </p:txBody>
        </p:sp>
      </p:grpSp>
      <p:sp>
        <p:nvSpPr>
          <p:cNvPr id="6" name="object 6"/>
          <p:cNvSpPr txBox="1">
            <a:spLocks noGrp="1"/>
          </p:cNvSpPr>
          <p:nvPr>
            <p:ph type="title"/>
          </p:nvPr>
        </p:nvSpPr>
        <p:spPr>
          <a:xfrm>
            <a:off x="3849489" y="228600"/>
            <a:ext cx="4493021" cy="589280"/>
          </a:xfrm>
          <a:prstGeom prst="rect">
            <a:avLst/>
          </a:prstGeom>
        </p:spPr>
        <p:txBody>
          <a:bodyPr vert="horz" wrap="square" lIns="0" tIns="12700" rIns="0" bIns="0" rtlCol="0">
            <a:spAutoFit/>
          </a:bodyPr>
          <a:lstStyle/>
          <a:p>
            <a:pPr marL="12700">
              <a:lnSpc>
                <a:spcPct val="100000"/>
              </a:lnSpc>
              <a:spcBef>
                <a:spcPts val="100"/>
              </a:spcBef>
            </a:pPr>
            <a:r>
              <a:rPr dirty="0">
                <a:latin typeface="Sassoon Sans Rg" pitchFamily="50" charset="0"/>
              </a:rPr>
              <a:t>Independent Activity</a:t>
            </a:r>
          </a:p>
        </p:txBody>
      </p:sp>
      <p:grpSp>
        <p:nvGrpSpPr>
          <p:cNvPr id="7" name="object 7"/>
          <p:cNvGrpSpPr/>
          <p:nvPr/>
        </p:nvGrpSpPr>
        <p:grpSpPr>
          <a:xfrm>
            <a:off x="0" y="1793811"/>
            <a:ext cx="6894195" cy="5064760"/>
            <a:chOff x="0" y="1793811"/>
            <a:chExt cx="6894195" cy="5064760"/>
          </a:xfrm>
        </p:grpSpPr>
        <p:sp>
          <p:nvSpPr>
            <p:cNvPr id="8" name="object 8"/>
            <p:cNvSpPr/>
            <p:nvPr/>
          </p:nvSpPr>
          <p:spPr>
            <a:xfrm>
              <a:off x="1592786" y="2832103"/>
              <a:ext cx="5295265" cy="1718945"/>
            </a:xfrm>
            <a:custGeom>
              <a:avLst/>
              <a:gdLst/>
              <a:ahLst/>
              <a:cxnLst/>
              <a:rect l="l" t="t" r="r" b="b"/>
              <a:pathLst>
                <a:path w="5295265" h="1718945">
                  <a:moveTo>
                    <a:pt x="5256745" y="0"/>
                  </a:moveTo>
                  <a:lnTo>
                    <a:pt x="38100" y="0"/>
                  </a:lnTo>
                  <a:lnTo>
                    <a:pt x="23268" y="2993"/>
                  </a:lnTo>
                  <a:lnTo>
                    <a:pt x="11158" y="11158"/>
                  </a:lnTo>
                  <a:lnTo>
                    <a:pt x="2993" y="23268"/>
                  </a:lnTo>
                  <a:lnTo>
                    <a:pt x="0" y="38099"/>
                  </a:lnTo>
                  <a:lnTo>
                    <a:pt x="0" y="1680629"/>
                  </a:lnTo>
                  <a:lnTo>
                    <a:pt x="2993" y="1695460"/>
                  </a:lnTo>
                  <a:lnTo>
                    <a:pt x="11158" y="1707570"/>
                  </a:lnTo>
                  <a:lnTo>
                    <a:pt x="23268" y="1715735"/>
                  </a:lnTo>
                  <a:lnTo>
                    <a:pt x="38100" y="1718729"/>
                  </a:lnTo>
                  <a:lnTo>
                    <a:pt x="5256745" y="1718729"/>
                  </a:lnTo>
                  <a:lnTo>
                    <a:pt x="5271576" y="1715735"/>
                  </a:lnTo>
                  <a:lnTo>
                    <a:pt x="5283687" y="1707570"/>
                  </a:lnTo>
                  <a:lnTo>
                    <a:pt x="5291852" y="1695460"/>
                  </a:lnTo>
                  <a:lnTo>
                    <a:pt x="5294845" y="1680629"/>
                  </a:lnTo>
                  <a:lnTo>
                    <a:pt x="5294845" y="38099"/>
                  </a:lnTo>
                  <a:lnTo>
                    <a:pt x="5291852" y="23268"/>
                  </a:lnTo>
                  <a:lnTo>
                    <a:pt x="5283687" y="11158"/>
                  </a:lnTo>
                  <a:lnTo>
                    <a:pt x="5271576" y="2993"/>
                  </a:lnTo>
                  <a:lnTo>
                    <a:pt x="5256745" y="0"/>
                  </a:lnTo>
                  <a:close/>
                </a:path>
              </a:pathLst>
            </a:custGeom>
            <a:solidFill>
              <a:srgbClr val="FBF6FB"/>
            </a:solidFill>
          </p:spPr>
          <p:txBody>
            <a:bodyPr wrap="square" lIns="0" tIns="0" rIns="0" bIns="0" rtlCol="0"/>
            <a:lstStyle/>
            <a:p>
              <a:endParaRPr/>
            </a:p>
          </p:txBody>
        </p:sp>
        <p:sp>
          <p:nvSpPr>
            <p:cNvPr id="9" name="object 9"/>
            <p:cNvSpPr/>
            <p:nvPr/>
          </p:nvSpPr>
          <p:spPr>
            <a:xfrm>
              <a:off x="1592786" y="2832103"/>
              <a:ext cx="5295265" cy="1718945"/>
            </a:xfrm>
            <a:custGeom>
              <a:avLst/>
              <a:gdLst/>
              <a:ahLst/>
              <a:cxnLst/>
              <a:rect l="l" t="t" r="r" b="b"/>
              <a:pathLst>
                <a:path w="5295265" h="1718945">
                  <a:moveTo>
                    <a:pt x="5256745" y="1718729"/>
                  </a:moveTo>
                  <a:lnTo>
                    <a:pt x="38100" y="1718729"/>
                  </a:lnTo>
                  <a:lnTo>
                    <a:pt x="23268" y="1715735"/>
                  </a:lnTo>
                  <a:lnTo>
                    <a:pt x="11158" y="1707570"/>
                  </a:lnTo>
                  <a:lnTo>
                    <a:pt x="2993" y="1695460"/>
                  </a:lnTo>
                  <a:lnTo>
                    <a:pt x="0" y="1680629"/>
                  </a:lnTo>
                  <a:lnTo>
                    <a:pt x="0" y="38099"/>
                  </a:lnTo>
                  <a:lnTo>
                    <a:pt x="2993" y="23268"/>
                  </a:lnTo>
                  <a:lnTo>
                    <a:pt x="11158" y="11158"/>
                  </a:lnTo>
                  <a:lnTo>
                    <a:pt x="23268" y="2993"/>
                  </a:lnTo>
                  <a:lnTo>
                    <a:pt x="38100" y="0"/>
                  </a:lnTo>
                  <a:lnTo>
                    <a:pt x="5256745" y="0"/>
                  </a:lnTo>
                  <a:lnTo>
                    <a:pt x="5271576" y="2993"/>
                  </a:lnTo>
                  <a:lnTo>
                    <a:pt x="5283687" y="11158"/>
                  </a:lnTo>
                  <a:lnTo>
                    <a:pt x="5291852" y="23268"/>
                  </a:lnTo>
                  <a:lnTo>
                    <a:pt x="5294845" y="38099"/>
                  </a:lnTo>
                  <a:lnTo>
                    <a:pt x="5294845" y="1680629"/>
                  </a:lnTo>
                  <a:lnTo>
                    <a:pt x="5291852" y="1695460"/>
                  </a:lnTo>
                  <a:lnTo>
                    <a:pt x="5283687" y="1707570"/>
                  </a:lnTo>
                  <a:lnTo>
                    <a:pt x="5271576" y="1715735"/>
                  </a:lnTo>
                  <a:lnTo>
                    <a:pt x="5256745" y="1718729"/>
                  </a:lnTo>
                  <a:close/>
                </a:path>
              </a:pathLst>
            </a:custGeom>
            <a:ln w="12700">
              <a:solidFill>
                <a:srgbClr val="062E35"/>
              </a:solidFill>
            </a:ln>
          </p:spPr>
          <p:txBody>
            <a:bodyPr wrap="square" lIns="0" tIns="0" rIns="0" bIns="0" rtlCol="0"/>
            <a:lstStyle/>
            <a:p>
              <a:endParaRPr/>
            </a:p>
          </p:txBody>
        </p:sp>
        <p:pic>
          <p:nvPicPr>
            <p:cNvPr id="10" name="object 10"/>
            <p:cNvPicPr/>
            <p:nvPr/>
          </p:nvPicPr>
          <p:blipFill>
            <a:blip r:embed="rId2" cstate="print"/>
            <a:stretch>
              <a:fillRect/>
            </a:stretch>
          </p:blipFill>
          <p:spPr>
            <a:xfrm>
              <a:off x="0" y="1793811"/>
              <a:ext cx="3270681" cy="5064188"/>
            </a:xfrm>
            <a:prstGeom prst="rect">
              <a:avLst/>
            </a:prstGeom>
          </p:spPr>
        </p:pic>
      </p:grpSp>
      <p:pic>
        <p:nvPicPr>
          <p:cNvPr id="11" name="object 11"/>
          <p:cNvPicPr/>
          <p:nvPr/>
        </p:nvPicPr>
        <p:blipFill>
          <a:blip r:embed="rId3" cstate="print"/>
          <a:stretch>
            <a:fillRect/>
          </a:stretch>
        </p:blipFill>
        <p:spPr>
          <a:xfrm>
            <a:off x="7812278" y="2180527"/>
            <a:ext cx="2157818" cy="1459343"/>
          </a:xfrm>
          <a:prstGeom prst="rect">
            <a:avLst/>
          </a:prstGeom>
        </p:spPr>
      </p:pic>
      <p:pic>
        <p:nvPicPr>
          <p:cNvPr id="12" name="object 12"/>
          <p:cNvPicPr/>
          <p:nvPr/>
        </p:nvPicPr>
        <p:blipFill>
          <a:blip r:embed="rId4" cstate="print"/>
          <a:stretch>
            <a:fillRect/>
          </a:stretch>
        </p:blipFill>
        <p:spPr>
          <a:xfrm>
            <a:off x="8175040" y="4171213"/>
            <a:ext cx="1740611" cy="1883435"/>
          </a:xfrm>
          <a:prstGeom prst="rect">
            <a:avLst/>
          </a:prstGeom>
        </p:spPr>
      </p:pic>
      <p:sp>
        <p:nvSpPr>
          <p:cNvPr id="13" name="object 13"/>
          <p:cNvSpPr txBox="1">
            <a:spLocks noGrp="1"/>
          </p:cNvSpPr>
          <p:nvPr>
            <p:ph type="body" idx="1"/>
          </p:nvPr>
        </p:nvSpPr>
        <p:spPr>
          <a:xfrm>
            <a:off x="1784638" y="1220613"/>
            <a:ext cx="8730962" cy="2062103"/>
          </a:xfrm>
          <a:prstGeom prst="rect">
            <a:avLst/>
          </a:prstGeom>
        </p:spPr>
        <p:txBody>
          <a:bodyPr vert="horz" wrap="square" lIns="0" tIns="12700" rIns="0" bIns="0" rtlCol="0" anchor="t">
            <a:spAutoFit/>
          </a:bodyPr>
          <a:lstStyle/>
          <a:p>
            <a:pPr marL="12700">
              <a:lnSpc>
                <a:spcPct val="100000"/>
              </a:lnSpc>
              <a:spcBef>
                <a:spcPts val="100"/>
              </a:spcBef>
            </a:pPr>
            <a:r>
              <a:rPr dirty="0">
                <a:latin typeface="Sassoon Sans Rg"/>
              </a:rPr>
              <a:t>You are now going to try </a:t>
            </a:r>
            <a:r>
              <a:rPr lang="en-GB" dirty="0">
                <a:latin typeface="Sassoon Sans Rg"/>
              </a:rPr>
              <a:t>this on your own arm muscles</a:t>
            </a:r>
          </a:p>
          <a:p>
            <a:pPr marL="12700">
              <a:lnSpc>
                <a:spcPct val="100000"/>
              </a:lnSpc>
              <a:spcBef>
                <a:spcPts val="100"/>
              </a:spcBef>
            </a:pPr>
            <a:r>
              <a:rPr lang="en-GB" dirty="0">
                <a:latin typeface="Sassoon Sans Rg"/>
              </a:rPr>
              <a:t>You should then complete the activity attached.</a:t>
            </a:r>
            <a:endParaRPr lang="en-GB" dirty="0">
              <a:latin typeface="Sassoon Sans Rg"/>
              <a:cs typeface="Arial"/>
            </a:endParaRPr>
          </a:p>
          <a:p>
            <a:pPr>
              <a:lnSpc>
                <a:spcPct val="100000"/>
              </a:lnSpc>
            </a:pPr>
            <a:endParaRPr lang="en-GB" dirty="0">
              <a:latin typeface="Sassoon Sans Rg" pitchFamily="50" charset="0"/>
              <a:cs typeface="Arial"/>
            </a:endParaRPr>
          </a:p>
          <a:p>
            <a:pPr marR="389255" algn="r">
              <a:lnSpc>
                <a:spcPct val="100000"/>
              </a:lnSpc>
              <a:spcBef>
                <a:spcPts val="2365"/>
              </a:spcBef>
            </a:pPr>
            <a:r>
              <a:rPr sz="2000" b="1" dirty="0">
                <a:latin typeface="Sassoon Sans Rg" pitchFamily="50" charset="0"/>
                <a:cs typeface="Arial"/>
              </a:rPr>
              <a:t>biceps</a:t>
            </a:r>
            <a:endParaRPr sz="2000" dirty="0">
              <a:latin typeface="Sassoon Sans Rg" pitchFamily="50" charset="0"/>
              <a:cs typeface="Arial"/>
            </a:endParaRPr>
          </a:p>
        </p:txBody>
      </p:sp>
      <p:sp>
        <p:nvSpPr>
          <p:cNvPr id="14" name="object 14"/>
          <p:cNvSpPr txBox="1"/>
          <p:nvPr/>
        </p:nvSpPr>
        <p:spPr>
          <a:xfrm>
            <a:off x="7999843" y="3182335"/>
            <a:ext cx="782955" cy="329565"/>
          </a:xfrm>
          <a:prstGeom prst="rect">
            <a:avLst/>
          </a:prstGeom>
        </p:spPr>
        <p:txBody>
          <a:bodyPr vert="horz" wrap="square" lIns="0" tIns="11430" rIns="0" bIns="0" rtlCol="0">
            <a:spAutoFit/>
          </a:bodyPr>
          <a:lstStyle/>
          <a:p>
            <a:pPr marL="12700">
              <a:lnSpc>
                <a:spcPct val="100000"/>
              </a:lnSpc>
              <a:spcBef>
                <a:spcPts val="90"/>
              </a:spcBef>
            </a:pPr>
            <a:r>
              <a:rPr sz="2000" b="1" dirty="0">
                <a:latin typeface="Sassoon Sans Rg" pitchFamily="50" charset="0"/>
                <a:cs typeface="Arial"/>
              </a:rPr>
              <a:t>triceps</a:t>
            </a:r>
            <a:endParaRPr sz="2000" dirty="0">
              <a:latin typeface="Sassoon Sans Rg" pitchFamily="50" charset="0"/>
              <a:cs typeface="Arial"/>
            </a:endParaRPr>
          </a:p>
        </p:txBody>
      </p:sp>
      <p:sp>
        <p:nvSpPr>
          <p:cNvPr id="15" name="object 15"/>
          <p:cNvSpPr txBox="1"/>
          <p:nvPr/>
        </p:nvSpPr>
        <p:spPr>
          <a:xfrm>
            <a:off x="7989465" y="4131478"/>
            <a:ext cx="729615" cy="329565"/>
          </a:xfrm>
          <a:prstGeom prst="rect">
            <a:avLst/>
          </a:prstGeom>
        </p:spPr>
        <p:txBody>
          <a:bodyPr vert="horz" wrap="square" lIns="0" tIns="11430" rIns="0" bIns="0" rtlCol="0">
            <a:spAutoFit/>
          </a:bodyPr>
          <a:lstStyle/>
          <a:p>
            <a:pPr marL="12700">
              <a:lnSpc>
                <a:spcPct val="100000"/>
              </a:lnSpc>
              <a:spcBef>
                <a:spcPts val="90"/>
              </a:spcBef>
            </a:pPr>
            <a:r>
              <a:rPr sz="2000" b="1" dirty="0">
                <a:latin typeface="Sassoon Sans Rg" pitchFamily="50" charset="0"/>
                <a:cs typeface="Arial"/>
              </a:rPr>
              <a:t>biceps</a:t>
            </a:r>
            <a:endParaRPr sz="2000" dirty="0">
              <a:latin typeface="Sassoon Sans Rg" pitchFamily="50" charset="0"/>
              <a:cs typeface="Arial"/>
            </a:endParaRPr>
          </a:p>
        </p:txBody>
      </p:sp>
      <p:sp>
        <p:nvSpPr>
          <p:cNvPr id="16" name="object 16"/>
          <p:cNvSpPr txBox="1"/>
          <p:nvPr/>
        </p:nvSpPr>
        <p:spPr>
          <a:xfrm>
            <a:off x="9599464" y="5572656"/>
            <a:ext cx="782955" cy="329565"/>
          </a:xfrm>
          <a:prstGeom prst="rect">
            <a:avLst/>
          </a:prstGeom>
        </p:spPr>
        <p:txBody>
          <a:bodyPr vert="horz" wrap="square" lIns="0" tIns="11430" rIns="0" bIns="0" rtlCol="0">
            <a:spAutoFit/>
          </a:bodyPr>
          <a:lstStyle/>
          <a:p>
            <a:pPr marL="12700">
              <a:lnSpc>
                <a:spcPct val="100000"/>
              </a:lnSpc>
              <a:spcBef>
                <a:spcPts val="90"/>
              </a:spcBef>
            </a:pPr>
            <a:r>
              <a:rPr sz="2000" b="1" dirty="0">
                <a:latin typeface="Sassoon Sans Rg" pitchFamily="50" charset="0"/>
                <a:cs typeface="Arial"/>
              </a:rPr>
              <a:t>triceps</a:t>
            </a:r>
            <a:endParaRPr sz="2000" dirty="0">
              <a:latin typeface="Sassoon Sans Rg" pitchFamily="50" charset="0"/>
              <a:cs typeface="Arial"/>
            </a:endParaRPr>
          </a:p>
        </p:txBody>
      </p:sp>
      <p:sp>
        <p:nvSpPr>
          <p:cNvPr id="19" name="object 19"/>
          <p:cNvSpPr/>
          <p:nvPr/>
        </p:nvSpPr>
        <p:spPr>
          <a:xfrm>
            <a:off x="9467884" y="2606198"/>
            <a:ext cx="84455" cy="340995"/>
          </a:xfrm>
          <a:custGeom>
            <a:avLst/>
            <a:gdLst/>
            <a:ahLst/>
            <a:cxnLst/>
            <a:rect l="l" t="t" r="r" b="b"/>
            <a:pathLst>
              <a:path w="84454" h="340994">
                <a:moveTo>
                  <a:pt x="84366" y="0"/>
                </a:moveTo>
                <a:lnTo>
                  <a:pt x="0" y="340893"/>
                </a:lnTo>
              </a:path>
            </a:pathLst>
          </a:custGeom>
          <a:ln w="12699">
            <a:solidFill>
              <a:srgbClr val="000000"/>
            </a:solidFill>
          </a:ln>
        </p:spPr>
        <p:txBody>
          <a:bodyPr wrap="square" lIns="0" tIns="0" rIns="0" bIns="0" rtlCol="0"/>
          <a:lstStyle/>
          <a:p>
            <a:endParaRPr/>
          </a:p>
        </p:txBody>
      </p:sp>
      <p:grpSp>
        <p:nvGrpSpPr>
          <p:cNvPr id="20" name="object 20"/>
          <p:cNvGrpSpPr/>
          <p:nvPr/>
        </p:nvGrpSpPr>
        <p:grpSpPr>
          <a:xfrm>
            <a:off x="8168697" y="4494917"/>
            <a:ext cx="1373505" cy="1250315"/>
            <a:chOff x="8168697" y="4494917"/>
            <a:chExt cx="1373505" cy="1250315"/>
          </a:xfrm>
        </p:grpSpPr>
        <p:sp>
          <p:nvSpPr>
            <p:cNvPr id="21" name="object 21"/>
            <p:cNvSpPr/>
            <p:nvPr/>
          </p:nvSpPr>
          <p:spPr>
            <a:xfrm>
              <a:off x="8175047" y="4501267"/>
              <a:ext cx="586740" cy="612140"/>
            </a:xfrm>
            <a:custGeom>
              <a:avLst/>
              <a:gdLst/>
              <a:ahLst/>
              <a:cxnLst/>
              <a:rect l="l" t="t" r="r" b="b"/>
              <a:pathLst>
                <a:path w="586740" h="612139">
                  <a:moveTo>
                    <a:pt x="0" y="0"/>
                  </a:moveTo>
                  <a:lnTo>
                    <a:pt x="586422" y="611670"/>
                  </a:lnTo>
                </a:path>
              </a:pathLst>
            </a:custGeom>
            <a:ln w="12700">
              <a:solidFill>
                <a:srgbClr val="000000"/>
              </a:solidFill>
            </a:ln>
          </p:spPr>
          <p:txBody>
            <a:bodyPr wrap="square" lIns="0" tIns="0" rIns="0" bIns="0" rtlCol="0"/>
            <a:lstStyle/>
            <a:p>
              <a:endParaRPr/>
            </a:p>
          </p:txBody>
        </p:sp>
        <p:sp>
          <p:nvSpPr>
            <p:cNvPr id="22" name="object 22"/>
            <p:cNvSpPr/>
            <p:nvPr/>
          </p:nvSpPr>
          <p:spPr>
            <a:xfrm>
              <a:off x="8992993" y="5738665"/>
              <a:ext cx="549275" cy="0"/>
            </a:xfrm>
            <a:custGeom>
              <a:avLst/>
              <a:gdLst/>
              <a:ahLst/>
              <a:cxnLst/>
              <a:rect l="l" t="t" r="r" b="b"/>
              <a:pathLst>
                <a:path w="549275">
                  <a:moveTo>
                    <a:pt x="548881" y="0"/>
                  </a:moveTo>
                  <a:lnTo>
                    <a:pt x="0" y="0"/>
                  </a:lnTo>
                </a:path>
              </a:pathLst>
            </a:custGeom>
            <a:ln w="12700">
              <a:solidFill>
                <a:srgbClr val="000000"/>
              </a:solidFill>
            </a:ln>
          </p:spPr>
          <p:txBody>
            <a:bodyPr wrap="square" lIns="0" tIns="0" rIns="0" bIns="0" rtlCol="0"/>
            <a:lstStyle/>
            <a:p>
              <a:endParaRPr/>
            </a:p>
          </p:txBody>
        </p:sp>
      </p:grpSp>
      <p:sp>
        <p:nvSpPr>
          <p:cNvPr id="23" name="object 23"/>
          <p:cNvSpPr txBox="1"/>
          <p:nvPr/>
        </p:nvSpPr>
        <p:spPr>
          <a:xfrm>
            <a:off x="3122427" y="3139440"/>
            <a:ext cx="3449320" cy="1127760"/>
          </a:xfrm>
          <a:prstGeom prst="rect">
            <a:avLst/>
          </a:prstGeom>
        </p:spPr>
        <p:txBody>
          <a:bodyPr vert="horz" wrap="square" lIns="0" tIns="10160" rIns="0" bIns="0" rtlCol="0">
            <a:spAutoFit/>
          </a:bodyPr>
          <a:lstStyle/>
          <a:p>
            <a:pPr marL="12700" marR="5080" algn="just">
              <a:lnSpc>
                <a:spcPct val="100699"/>
              </a:lnSpc>
              <a:spcBef>
                <a:spcPts val="80"/>
              </a:spcBef>
            </a:pPr>
            <a:r>
              <a:rPr sz="2400" dirty="0">
                <a:latin typeface="Sassoon Sans Rg" pitchFamily="50" charset="0"/>
                <a:cs typeface="Arial MT"/>
              </a:rPr>
              <a:t>Can you draw a diagram to  explain how our triceps and  biceps contract and relax?</a:t>
            </a:r>
          </a:p>
        </p:txBody>
      </p:sp>
      <p:cxnSp>
        <p:nvCxnSpPr>
          <p:cNvPr id="24" name="Пряма сполучна лінія 23"/>
          <p:cNvCxnSpPr/>
          <p:nvPr/>
        </p:nvCxnSpPr>
        <p:spPr>
          <a:xfrm flipV="1">
            <a:off x="8834644" y="3362059"/>
            <a:ext cx="361202" cy="38100"/>
          </a:xfrm>
          <a:prstGeom prst="line">
            <a:avLst/>
          </a:prstGeom>
          <a:ln w="12700"/>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880763" y="49578"/>
            <a:ext cx="193040" cy="391160"/>
          </a:xfrm>
          <a:prstGeom prst="rect">
            <a:avLst/>
          </a:prstGeom>
        </p:spPr>
        <p:txBody>
          <a:bodyPr vert="horz" wrap="square" lIns="0" tIns="12700" rIns="0" bIns="0" rtlCol="0">
            <a:spAutoFit/>
          </a:bodyPr>
          <a:lstStyle/>
          <a:p>
            <a:pPr marL="12700">
              <a:lnSpc>
                <a:spcPct val="100000"/>
              </a:lnSpc>
              <a:spcBef>
                <a:spcPts val="100"/>
              </a:spcBef>
            </a:pPr>
            <a:r>
              <a:rPr sz="2400" b="1" spc="-20" dirty="0">
                <a:latin typeface="Sassoon Sans Rg" pitchFamily="50" charset="0"/>
                <a:cs typeface="Arial"/>
              </a:rPr>
              <a:t>9</a:t>
            </a:r>
            <a:endParaRPr sz="2400" dirty="0">
              <a:latin typeface="Sassoon Sans Rg" pitchFamily="50" charset="0"/>
              <a:cs typeface="Arial"/>
            </a:endParaRPr>
          </a:p>
        </p:txBody>
      </p:sp>
      <p:grpSp>
        <p:nvGrpSpPr>
          <p:cNvPr id="3" name="object 3"/>
          <p:cNvGrpSpPr/>
          <p:nvPr/>
        </p:nvGrpSpPr>
        <p:grpSpPr>
          <a:xfrm>
            <a:off x="3496232" y="201463"/>
            <a:ext cx="5473700" cy="755650"/>
            <a:chOff x="3496232" y="201463"/>
            <a:chExt cx="5473700" cy="755650"/>
          </a:xfrm>
        </p:grpSpPr>
        <p:sp>
          <p:nvSpPr>
            <p:cNvPr id="4" name="object 4"/>
            <p:cNvSpPr/>
            <p:nvPr/>
          </p:nvSpPr>
          <p:spPr>
            <a:xfrm>
              <a:off x="3502582" y="207813"/>
              <a:ext cx="5461000" cy="742950"/>
            </a:xfrm>
            <a:custGeom>
              <a:avLst/>
              <a:gdLst/>
              <a:ahLst/>
              <a:cxnLst/>
              <a:rect l="l" t="t" r="r" b="b"/>
              <a:pathLst>
                <a:path w="5461000" h="742950">
                  <a:moveTo>
                    <a:pt x="5422900" y="0"/>
                  </a:moveTo>
                  <a:lnTo>
                    <a:pt x="38100" y="0"/>
                  </a:lnTo>
                  <a:lnTo>
                    <a:pt x="23306" y="3006"/>
                  </a:lnTo>
                  <a:lnTo>
                    <a:pt x="11191" y="11191"/>
                  </a:lnTo>
                  <a:lnTo>
                    <a:pt x="3006" y="23306"/>
                  </a:lnTo>
                  <a:lnTo>
                    <a:pt x="0" y="38100"/>
                  </a:lnTo>
                  <a:lnTo>
                    <a:pt x="0" y="704342"/>
                  </a:lnTo>
                  <a:lnTo>
                    <a:pt x="3006" y="719135"/>
                  </a:lnTo>
                  <a:lnTo>
                    <a:pt x="11191" y="731250"/>
                  </a:lnTo>
                  <a:lnTo>
                    <a:pt x="23306" y="739435"/>
                  </a:lnTo>
                  <a:lnTo>
                    <a:pt x="38100" y="742442"/>
                  </a:lnTo>
                  <a:lnTo>
                    <a:pt x="5422900" y="742442"/>
                  </a:lnTo>
                  <a:lnTo>
                    <a:pt x="5437693" y="739435"/>
                  </a:lnTo>
                  <a:lnTo>
                    <a:pt x="5449808" y="731250"/>
                  </a:lnTo>
                  <a:lnTo>
                    <a:pt x="5457993" y="719135"/>
                  </a:lnTo>
                  <a:lnTo>
                    <a:pt x="5461000" y="704342"/>
                  </a:lnTo>
                  <a:lnTo>
                    <a:pt x="5461000" y="38100"/>
                  </a:lnTo>
                  <a:lnTo>
                    <a:pt x="5457993" y="23306"/>
                  </a:lnTo>
                  <a:lnTo>
                    <a:pt x="5449808" y="11191"/>
                  </a:lnTo>
                  <a:lnTo>
                    <a:pt x="5437693" y="3006"/>
                  </a:lnTo>
                  <a:lnTo>
                    <a:pt x="5422900" y="0"/>
                  </a:lnTo>
                  <a:close/>
                </a:path>
              </a:pathLst>
            </a:custGeom>
            <a:solidFill>
              <a:srgbClr val="FBF6FB"/>
            </a:solidFill>
          </p:spPr>
          <p:txBody>
            <a:bodyPr wrap="square" lIns="0" tIns="0" rIns="0" bIns="0" rtlCol="0"/>
            <a:lstStyle/>
            <a:p>
              <a:endParaRPr/>
            </a:p>
          </p:txBody>
        </p:sp>
        <p:sp>
          <p:nvSpPr>
            <p:cNvPr id="5" name="object 5"/>
            <p:cNvSpPr/>
            <p:nvPr/>
          </p:nvSpPr>
          <p:spPr>
            <a:xfrm>
              <a:off x="3502582" y="207813"/>
              <a:ext cx="5461000" cy="742950"/>
            </a:xfrm>
            <a:custGeom>
              <a:avLst/>
              <a:gdLst/>
              <a:ahLst/>
              <a:cxnLst/>
              <a:rect l="l" t="t" r="r" b="b"/>
              <a:pathLst>
                <a:path w="5461000" h="742950">
                  <a:moveTo>
                    <a:pt x="5422900" y="742442"/>
                  </a:moveTo>
                  <a:lnTo>
                    <a:pt x="38100" y="742442"/>
                  </a:lnTo>
                  <a:lnTo>
                    <a:pt x="23306" y="739435"/>
                  </a:lnTo>
                  <a:lnTo>
                    <a:pt x="11191" y="731250"/>
                  </a:lnTo>
                  <a:lnTo>
                    <a:pt x="3006" y="719135"/>
                  </a:lnTo>
                  <a:lnTo>
                    <a:pt x="0" y="704342"/>
                  </a:lnTo>
                  <a:lnTo>
                    <a:pt x="0" y="38100"/>
                  </a:lnTo>
                  <a:lnTo>
                    <a:pt x="3006" y="23306"/>
                  </a:lnTo>
                  <a:lnTo>
                    <a:pt x="11191" y="11191"/>
                  </a:lnTo>
                  <a:lnTo>
                    <a:pt x="23306" y="3006"/>
                  </a:lnTo>
                  <a:lnTo>
                    <a:pt x="38100" y="0"/>
                  </a:lnTo>
                  <a:lnTo>
                    <a:pt x="5422900" y="0"/>
                  </a:lnTo>
                  <a:lnTo>
                    <a:pt x="5437693" y="3006"/>
                  </a:lnTo>
                  <a:lnTo>
                    <a:pt x="5449808" y="11191"/>
                  </a:lnTo>
                  <a:lnTo>
                    <a:pt x="5457993" y="23306"/>
                  </a:lnTo>
                  <a:lnTo>
                    <a:pt x="5461000" y="38100"/>
                  </a:lnTo>
                  <a:lnTo>
                    <a:pt x="5461000" y="704342"/>
                  </a:lnTo>
                  <a:lnTo>
                    <a:pt x="5457993" y="719135"/>
                  </a:lnTo>
                  <a:lnTo>
                    <a:pt x="5449808" y="731250"/>
                  </a:lnTo>
                  <a:lnTo>
                    <a:pt x="5437693" y="739435"/>
                  </a:lnTo>
                  <a:lnTo>
                    <a:pt x="5422900" y="742442"/>
                  </a:lnTo>
                  <a:close/>
                </a:path>
              </a:pathLst>
            </a:custGeom>
            <a:ln w="12700">
              <a:solidFill>
                <a:srgbClr val="062E35"/>
              </a:solidFill>
            </a:ln>
          </p:spPr>
          <p:txBody>
            <a:bodyPr wrap="square" lIns="0" tIns="0" rIns="0" bIns="0" rtlCol="0"/>
            <a:lstStyle/>
            <a:p>
              <a:endParaRPr/>
            </a:p>
          </p:txBody>
        </p:sp>
      </p:grpSp>
      <p:sp>
        <p:nvSpPr>
          <p:cNvPr id="6" name="object 6"/>
          <p:cNvSpPr txBox="1">
            <a:spLocks noGrp="1"/>
          </p:cNvSpPr>
          <p:nvPr>
            <p:ph type="title"/>
          </p:nvPr>
        </p:nvSpPr>
        <p:spPr>
          <a:xfrm>
            <a:off x="3804902" y="304800"/>
            <a:ext cx="4856480" cy="589280"/>
          </a:xfrm>
          <a:prstGeom prst="rect">
            <a:avLst/>
          </a:prstGeom>
        </p:spPr>
        <p:txBody>
          <a:bodyPr vert="horz" wrap="square" lIns="0" tIns="12700" rIns="0" bIns="0" rtlCol="0">
            <a:spAutoFit/>
          </a:bodyPr>
          <a:lstStyle/>
          <a:p>
            <a:pPr marL="12700">
              <a:lnSpc>
                <a:spcPct val="100000"/>
              </a:lnSpc>
              <a:spcBef>
                <a:spcPts val="100"/>
              </a:spcBef>
            </a:pPr>
            <a:r>
              <a:rPr dirty="0">
                <a:latin typeface="Sassoon Sans Rg" pitchFamily="50" charset="0"/>
              </a:rPr>
              <a:t>What did we find out?</a:t>
            </a:r>
          </a:p>
        </p:txBody>
      </p:sp>
      <p:grpSp>
        <p:nvGrpSpPr>
          <p:cNvPr id="7" name="object 7"/>
          <p:cNvGrpSpPr/>
          <p:nvPr/>
        </p:nvGrpSpPr>
        <p:grpSpPr>
          <a:xfrm>
            <a:off x="2785026" y="1635442"/>
            <a:ext cx="6927215" cy="4211320"/>
            <a:chOff x="2785026" y="1635442"/>
            <a:chExt cx="6927215" cy="4211320"/>
          </a:xfrm>
        </p:grpSpPr>
        <p:sp>
          <p:nvSpPr>
            <p:cNvPr id="8" name="object 8"/>
            <p:cNvSpPr/>
            <p:nvPr/>
          </p:nvSpPr>
          <p:spPr>
            <a:xfrm>
              <a:off x="2791376" y="1641792"/>
              <a:ext cx="6914515" cy="4198620"/>
            </a:xfrm>
            <a:custGeom>
              <a:avLst/>
              <a:gdLst/>
              <a:ahLst/>
              <a:cxnLst/>
              <a:rect l="l" t="t" r="r" b="b"/>
              <a:pathLst>
                <a:path w="6914515" h="4198620">
                  <a:moveTo>
                    <a:pt x="6875945" y="0"/>
                  </a:moveTo>
                  <a:lnTo>
                    <a:pt x="38100" y="0"/>
                  </a:lnTo>
                  <a:lnTo>
                    <a:pt x="23274" y="2993"/>
                  </a:lnTo>
                  <a:lnTo>
                    <a:pt x="11163" y="11158"/>
                  </a:lnTo>
                  <a:lnTo>
                    <a:pt x="2995" y="23268"/>
                  </a:lnTo>
                  <a:lnTo>
                    <a:pt x="0" y="38100"/>
                  </a:lnTo>
                  <a:lnTo>
                    <a:pt x="0" y="4159948"/>
                  </a:lnTo>
                  <a:lnTo>
                    <a:pt x="2995" y="4174779"/>
                  </a:lnTo>
                  <a:lnTo>
                    <a:pt x="11163" y="4186889"/>
                  </a:lnTo>
                  <a:lnTo>
                    <a:pt x="23274" y="4195054"/>
                  </a:lnTo>
                  <a:lnTo>
                    <a:pt x="38100" y="4198048"/>
                  </a:lnTo>
                  <a:lnTo>
                    <a:pt x="6875945" y="4198048"/>
                  </a:lnTo>
                  <a:lnTo>
                    <a:pt x="6890776" y="4195054"/>
                  </a:lnTo>
                  <a:lnTo>
                    <a:pt x="6902886" y="4186889"/>
                  </a:lnTo>
                  <a:lnTo>
                    <a:pt x="6911051" y="4174779"/>
                  </a:lnTo>
                  <a:lnTo>
                    <a:pt x="6914045" y="4159948"/>
                  </a:lnTo>
                  <a:lnTo>
                    <a:pt x="6914045" y="38100"/>
                  </a:lnTo>
                  <a:lnTo>
                    <a:pt x="6911051" y="23268"/>
                  </a:lnTo>
                  <a:lnTo>
                    <a:pt x="6902886" y="11158"/>
                  </a:lnTo>
                  <a:lnTo>
                    <a:pt x="6890776" y="2993"/>
                  </a:lnTo>
                  <a:lnTo>
                    <a:pt x="6875945" y="0"/>
                  </a:lnTo>
                  <a:close/>
                </a:path>
              </a:pathLst>
            </a:custGeom>
            <a:solidFill>
              <a:srgbClr val="FBF6FB"/>
            </a:solidFill>
          </p:spPr>
          <p:txBody>
            <a:bodyPr wrap="square" lIns="0" tIns="0" rIns="0" bIns="0" rtlCol="0"/>
            <a:lstStyle/>
            <a:p>
              <a:endParaRPr/>
            </a:p>
          </p:txBody>
        </p:sp>
        <p:sp>
          <p:nvSpPr>
            <p:cNvPr id="9" name="object 9"/>
            <p:cNvSpPr/>
            <p:nvPr/>
          </p:nvSpPr>
          <p:spPr>
            <a:xfrm>
              <a:off x="2791376" y="1641792"/>
              <a:ext cx="6914515" cy="4198620"/>
            </a:xfrm>
            <a:custGeom>
              <a:avLst/>
              <a:gdLst/>
              <a:ahLst/>
              <a:cxnLst/>
              <a:rect l="l" t="t" r="r" b="b"/>
              <a:pathLst>
                <a:path w="6914515" h="4198620">
                  <a:moveTo>
                    <a:pt x="6875945" y="4198048"/>
                  </a:moveTo>
                  <a:lnTo>
                    <a:pt x="38100" y="4198048"/>
                  </a:lnTo>
                  <a:lnTo>
                    <a:pt x="23274" y="4195054"/>
                  </a:lnTo>
                  <a:lnTo>
                    <a:pt x="11163" y="4186889"/>
                  </a:lnTo>
                  <a:lnTo>
                    <a:pt x="2995" y="4174779"/>
                  </a:lnTo>
                  <a:lnTo>
                    <a:pt x="0" y="4159948"/>
                  </a:lnTo>
                  <a:lnTo>
                    <a:pt x="0" y="38100"/>
                  </a:lnTo>
                  <a:lnTo>
                    <a:pt x="2995" y="23268"/>
                  </a:lnTo>
                  <a:lnTo>
                    <a:pt x="11163" y="11158"/>
                  </a:lnTo>
                  <a:lnTo>
                    <a:pt x="23274" y="2993"/>
                  </a:lnTo>
                  <a:lnTo>
                    <a:pt x="38100" y="0"/>
                  </a:lnTo>
                  <a:lnTo>
                    <a:pt x="6875945" y="0"/>
                  </a:lnTo>
                  <a:lnTo>
                    <a:pt x="6890776" y="2993"/>
                  </a:lnTo>
                  <a:lnTo>
                    <a:pt x="6902886" y="11158"/>
                  </a:lnTo>
                  <a:lnTo>
                    <a:pt x="6911051" y="23268"/>
                  </a:lnTo>
                  <a:lnTo>
                    <a:pt x="6914045" y="38100"/>
                  </a:lnTo>
                  <a:lnTo>
                    <a:pt x="6914045" y="4159948"/>
                  </a:lnTo>
                  <a:lnTo>
                    <a:pt x="6911051" y="4174779"/>
                  </a:lnTo>
                  <a:lnTo>
                    <a:pt x="6902886" y="4186889"/>
                  </a:lnTo>
                  <a:lnTo>
                    <a:pt x="6890776" y="4195054"/>
                  </a:lnTo>
                  <a:lnTo>
                    <a:pt x="6875945" y="4198048"/>
                  </a:lnTo>
                  <a:close/>
                </a:path>
              </a:pathLst>
            </a:custGeom>
            <a:ln w="12700">
              <a:solidFill>
                <a:srgbClr val="062E35"/>
              </a:solidFill>
            </a:ln>
          </p:spPr>
          <p:txBody>
            <a:bodyPr wrap="square" lIns="0" tIns="0" rIns="0" bIns="0" rtlCol="0"/>
            <a:lstStyle/>
            <a:p>
              <a:endParaRPr/>
            </a:p>
          </p:txBody>
        </p:sp>
      </p:grpSp>
      <p:sp>
        <p:nvSpPr>
          <p:cNvPr id="10" name="object 10"/>
          <p:cNvSpPr txBox="1"/>
          <p:nvPr/>
        </p:nvSpPr>
        <p:spPr>
          <a:xfrm>
            <a:off x="3187148" y="1920680"/>
            <a:ext cx="6566452" cy="3565720"/>
          </a:xfrm>
          <a:prstGeom prst="rect">
            <a:avLst/>
          </a:prstGeom>
        </p:spPr>
        <p:txBody>
          <a:bodyPr vert="horz" wrap="square" lIns="0" tIns="12700" rIns="0" bIns="0" rtlCol="0">
            <a:spAutoFit/>
          </a:bodyPr>
          <a:lstStyle/>
          <a:p>
            <a:pPr marL="106045" marR="99695" algn="ctr">
              <a:lnSpc>
                <a:spcPct val="129000"/>
              </a:lnSpc>
              <a:spcBef>
                <a:spcPts val="100"/>
              </a:spcBef>
            </a:pPr>
            <a:r>
              <a:rPr sz="2400" dirty="0">
                <a:solidFill>
                  <a:srgbClr val="1B283D"/>
                </a:solidFill>
                <a:latin typeface="Sassoon Sans Rg" pitchFamily="50" charset="0"/>
                <a:cs typeface="Arial MT"/>
              </a:rPr>
              <a:t>Think about these questions and </a:t>
            </a:r>
            <a:r>
              <a:rPr sz="2400" b="1" dirty="0">
                <a:solidFill>
                  <a:srgbClr val="1B283D"/>
                </a:solidFill>
                <a:latin typeface="Sassoon Sans Rg" pitchFamily="50" charset="0"/>
                <a:cs typeface="Arial"/>
              </a:rPr>
              <a:t>discuss </a:t>
            </a:r>
            <a:r>
              <a:rPr sz="2400" dirty="0">
                <a:solidFill>
                  <a:srgbClr val="1B283D"/>
                </a:solidFill>
                <a:latin typeface="Sassoon Sans Rg" pitchFamily="50" charset="0"/>
                <a:cs typeface="Arial MT"/>
              </a:rPr>
              <a:t>them  with your </a:t>
            </a:r>
            <a:r>
              <a:rPr sz="2400" b="1" dirty="0">
                <a:solidFill>
                  <a:srgbClr val="1B283D"/>
                </a:solidFill>
                <a:latin typeface="Sassoon Sans Rg" pitchFamily="50" charset="0"/>
                <a:cs typeface="Arial"/>
              </a:rPr>
              <a:t>partner </a:t>
            </a:r>
            <a:r>
              <a:rPr sz="2400" dirty="0">
                <a:solidFill>
                  <a:srgbClr val="1B283D"/>
                </a:solidFill>
                <a:latin typeface="Sassoon Sans Rg" pitchFamily="50" charset="0"/>
                <a:cs typeface="Arial MT"/>
              </a:rPr>
              <a:t>before </a:t>
            </a:r>
            <a:r>
              <a:rPr sz="2400" b="1" dirty="0">
                <a:solidFill>
                  <a:srgbClr val="1B283D"/>
                </a:solidFill>
                <a:latin typeface="Sassoon Sans Rg" pitchFamily="50" charset="0"/>
                <a:cs typeface="Arial"/>
              </a:rPr>
              <a:t>feeding </a:t>
            </a:r>
            <a:r>
              <a:rPr sz="2400" dirty="0">
                <a:solidFill>
                  <a:srgbClr val="1B283D"/>
                </a:solidFill>
                <a:latin typeface="Sassoon Sans Rg" pitchFamily="50" charset="0"/>
                <a:cs typeface="Arial MT"/>
              </a:rPr>
              <a:t>your ideas  back to the class.</a:t>
            </a:r>
            <a:endParaRPr sz="2400" dirty="0">
              <a:latin typeface="Sassoon Sans Rg" pitchFamily="50" charset="0"/>
              <a:cs typeface="Arial MT"/>
            </a:endParaRPr>
          </a:p>
          <a:p>
            <a:pPr>
              <a:lnSpc>
                <a:spcPct val="100000"/>
              </a:lnSpc>
              <a:spcBef>
                <a:spcPts val="15"/>
              </a:spcBef>
            </a:pPr>
            <a:endParaRPr sz="2200" dirty="0">
              <a:latin typeface="Sassoon Sans Rg" pitchFamily="50" charset="0"/>
              <a:cs typeface="Arial MT"/>
            </a:endParaRPr>
          </a:p>
          <a:p>
            <a:pPr marL="314960" indent="-302895">
              <a:lnSpc>
                <a:spcPct val="100000"/>
              </a:lnSpc>
              <a:spcBef>
                <a:spcPts val="5"/>
              </a:spcBef>
              <a:buAutoNum type="arabicPeriod"/>
              <a:tabLst>
                <a:tab pos="315595" algn="l"/>
              </a:tabLst>
            </a:pPr>
            <a:r>
              <a:rPr sz="2400" b="1" spc="-60" dirty="0">
                <a:solidFill>
                  <a:srgbClr val="1B283D"/>
                </a:solidFill>
                <a:latin typeface="Sassoon Sans Rg" pitchFamily="50" charset="0"/>
                <a:cs typeface="Arial"/>
              </a:rPr>
              <a:t>What did you most enjoy about this lesson?</a:t>
            </a:r>
            <a:endParaRPr sz="2400" spc="-60" dirty="0">
              <a:latin typeface="Sassoon Sans Rg" pitchFamily="50" charset="0"/>
              <a:cs typeface="Arial"/>
            </a:endParaRPr>
          </a:p>
          <a:p>
            <a:pPr>
              <a:lnSpc>
                <a:spcPct val="100000"/>
              </a:lnSpc>
              <a:spcBef>
                <a:spcPts val="15"/>
              </a:spcBef>
              <a:buClr>
                <a:srgbClr val="1B283D"/>
              </a:buClr>
              <a:buFont typeface="Arial"/>
              <a:buAutoNum type="arabicPeriod"/>
            </a:pPr>
            <a:endParaRPr sz="2200" dirty="0">
              <a:latin typeface="Sassoon Sans Rg" pitchFamily="50" charset="0"/>
              <a:cs typeface="Arial"/>
            </a:endParaRPr>
          </a:p>
          <a:p>
            <a:pPr marL="968375" indent="-322580">
              <a:lnSpc>
                <a:spcPct val="100000"/>
              </a:lnSpc>
              <a:buAutoNum type="arabicPeriod"/>
              <a:tabLst>
                <a:tab pos="969010" algn="l"/>
              </a:tabLst>
            </a:pPr>
            <a:r>
              <a:rPr sz="2400" b="1" dirty="0">
                <a:solidFill>
                  <a:srgbClr val="1B283D"/>
                </a:solidFill>
                <a:latin typeface="Sassoon Sans Rg" pitchFamily="50" charset="0"/>
                <a:cs typeface="Arial"/>
              </a:rPr>
              <a:t>Tell me one thing you have learnt.</a:t>
            </a:r>
            <a:endParaRPr sz="2400" dirty="0">
              <a:latin typeface="Sassoon Sans Rg" pitchFamily="50" charset="0"/>
              <a:cs typeface="Arial"/>
            </a:endParaRPr>
          </a:p>
          <a:p>
            <a:pPr>
              <a:lnSpc>
                <a:spcPct val="100000"/>
              </a:lnSpc>
              <a:spcBef>
                <a:spcPts val="20"/>
              </a:spcBef>
              <a:buClr>
                <a:srgbClr val="1B283D"/>
              </a:buClr>
              <a:buFont typeface="Arial"/>
              <a:buAutoNum type="arabicPeriod"/>
            </a:pPr>
            <a:endParaRPr sz="2200" dirty="0">
              <a:latin typeface="Sassoon Sans Rg" pitchFamily="50" charset="0"/>
              <a:cs typeface="Arial"/>
            </a:endParaRPr>
          </a:p>
          <a:p>
            <a:pPr marL="1132205" indent="-316865">
              <a:lnSpc>
                <a:spcPct val="100000"/>
              </a:lnSpc>
              <a:buAutoNum type="arabicPeriod"/>
              <a:tabLst>
                <a:tab pos="1132840" algn="l"/>
              </a:tabLst>
            </a:pPr>
            <a:r>
              <a:rPr sz="2400" b="1" dirty="0">
                <a:solidFill>
                  <a:srgbClr val="1B283D"/>
                </a:solidFill>
                <a:latin typeface="Sassoon Sans Rg" pitchFamily="50" charset="0"/>
                <a:cs typeface="Arial"/>
              </a:rPr>
              <a:t>Did you find anything di</a:t>
            </a:r>
            <a:r>
              <a:rPr lang="en-US" sz="2400" b="1" dirty="0">
                <a:solidFill>
                  <a:srgbClr val="1B283D"/>
                </a:solidFill>
                <a:latin typeface="Sassoon Sans Rg" pitchFamily="50" charset="0"/>
                <a:cs typeface="Arial"/>
              </a:rPr>
              <a:t>ffi</a:t>
            </a:r>
            <a:r>
              <a:rPr sz="2400" b="1" dirty="0">
                <a:solidFill>
                  <a:srgbClr val="1B283D"/>
                </a:solidFill>
                <a:latin typeface="Sassoon Sans Rg" pitchFamily="50" charset="0"/>
                <a:cs typeface="Arial"/>
              </a:rPr>
              <a:t>cult?</a:t>
            </a:r>
            <a:endParaRPr sz="2400" dirty="0">
              <a:latin typeface="Sassoon Sans Rg" pitchFamily="50" charset="0"/>
              <a:cs typeface="Arial"/>
            </a:endParaRPr>
          </a:p>
        </p:txBody>
      </p:sp>
      <p:grpSp>
        <p:nvGrpSpPr>
          <p:cNvPr id="11" name="object 11"/>
          <p:cNvGrpSpPr/>
          <p:nvPr/>
        </p:nvGrpSpPr>
        <p:grpSpPr>
          <a:xfrm>
            <a:off x="0" y="920013"/>
            <a:ext cx="3894454" cy="5938520"/>
            <a:chOff x="0" y="920013"/>
            <a:chExt cx="3894454" cy="5938520"/>
          </a:xfrm>
        </p:grpSpPr>
        <p:pic>
          <p:nvPicPr>
            <p:cNvPr id="12" name="object 12"/>
            <p:cNvPicPr/>
            <p:nvPr/>
          </p:nvPicPr>
          <p:blipFill>
            <a:blip r:embed="rId2" cstate="print"/>
            <a:stretch>
              <a:fillRect/>
            </a:stretch>
          </p:blipFill>
          <p:spPr>
            <a:xfrm>
              <a:off x="0" y="920013"/>
              <a:ext cx="3566098" cy="5937986"/>
            </a:xfrm>
            <a:prstGeom prst="rect">
              <a:avLst/>
            </a:prstGeom>
          </p:spPr>
        </p:pic>
        <p:pic>
          <p:nvPicPr>
            <p:cNvPr id="13" name="object 13"/>
            <p:cNvPicPr/>
            <p:nvPr/>
          </p:nvPicPr>
          <p:blipFill>
            <a:blip r:embed="rId3" cstate="print"/>
            <a:stretch>
              <a:fillRect/>
            </a:stretch>
          </p:blipFill>
          <p:spPr>
            <a:xfrm>
              <a:off x="1308648" y="2843047"/>
              <a:ext cx="2585729" cy="4014952"/>
            </a:xfrm>
            <a:prstGeom prst="rect">
              <a:avLst/>
            </a:prstGeom>
          </p:spPr>
        </p:pic>
      </p:grpSp>
      <p:grpSp>
        <p:nvGrpSpPr>
          <p:cNvPr id="14" name="object 14"/>
          <p:cNvGrpSpPr/>
          <p:nvPr/>
        </p:nvGrpSpPr>
        <p:grpSpPr>
          <a:xfrm>
            <a:off x="8663584" y="828301"/>
            <a:ext cx="3155315" cy="6029960"/>
            <a:chOff x="8663584" y="828301"/>
            <a:chExt cx="3155315" cy="6029960"/>
          </a:xfrm>
        </p:grpSpPr>
        <p:pic>
          <p:nvPicPr>
            <p:cNvPr id="15" name="object 15"/>
            <p:cNvPicPr/>
            <p:nvPr/>
          </p:nvPicPr>
          <p:blipFill>
            <a:blip r:embed="rId4" cstate="print"/>
            <a:stretch>
              <a:fillRect/>
            </a:stretch>
          </p:blipFill>
          <p:spPr>
            <a:xfrm>
              <a:off x="9408083" y="828301"/>
              <a:ext cx="2410794" cy="6029698"/>
            </a:xfrm>
            <a:prstGeom prst="rect">
              <a:avLst/>
            </a:prstGeom>
          </p:spPr>
        </p:pic>
        <p:pic>
          <p:nvPicPr>
            <p:cNvPr id="16" name="object 16"/>
            <p:cNvPicPr/>
            <p:nvPr/>
          </p:nvPicPr>
          <p:blipFill>
            <a:blip r:embed="rId5" cstate="print"/>
            <a:stretch>
              <a:fillRect/>
            </a:stretch>
          </p:blipFill>
          <p:spPr>
            <a:xfrm>
              <a:off x="8663584" y="2712275"/>
              <a:ext cx="2554223" cy="4145724"/>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9BFF-11F9-E20B-C7E3-11419EBFF853}"/>
              </a:ext>
            </a:extLst>
          </p:cNvPr>
          <p:cNvSpPr>
            <a:spLocks noGrp="1"/>
          </p:cNvSpPr>
          <p:nvPr>
            <p:ph type="title"/>
          </p:nvPr>
        </p:nvSpPr>
        <p:spPr/>
        <p:txBody>
          <a:bodyPr/>
          <a:lstStyle/>
          <a:p>
            <a:endParaRPr lang="en-GB"/>
          </a:p>
        </p:txBody>
      </p:sp>
      <p:pic>
        <p:nvPicPr>
          <p:cNvPr id="4" name="Picture 4" descr="Diagram&#10;&#10;Description automatically generated">
            <a:extLst>
              <a:ext uri="{FF2B5EF4-FFF2-40B4-BE49-F238E27FC236}">
                <a16:creationId xmlns:a16="http://schemas.microsoft.com/office/drawing/2014/main" id="{4FB077D6-6427-20CD-1300-FD1A1ED04A5C}"/>
              </a:ext>
            </a:extLst>
          </p:cNvPr>
          <p:cNvPicPr>
            <a:picLocks noGrp="1" noChangeAspect="1"/>
          </p:cNvPicPr>
          <p:nvPr>
            <p:ph idx="1"/>
          </p:nvPr>
        </p:nvPicPr>
        <p:blipFill>
          <a:blip r:embed="rId2"/>
          <a:stretch>
            <a:fillRect/>
          </a:stretch>
        </p:blipFill>
        <p:spPr>
          <a:xfrm>
            <a:off x="4039141" y="2335857"/>
            <a:ext cx="4685665" cy="4341495"/>
          </a:xfrm>
        </p:spPr>
      </p:pic>
      <p:sp>
        <p:nvSpPr>
          <p:cNvPr id="5" name="TextBox 4">
            <a:extLst>
              <a:ext uri="{FF2B5EF4-FFF2-40B4-BE49-F238E27FC236}">
                <a16:creationId xmlns:a16="http://schemas.microsoft.com/office/drawing/2014/main" id="{BB60710D-7B81-B3A5-66A7-0CC883347389}"/>
              </a:ext>
            </a:extLst>
          </p:cNvPr>
          <p:cNvSpPr txBox="1"/>
          <p:nvPr/>
        </p:nvSpPr>
        <p:spPr>
          <a:xfrm>
            <a:off x="1645920" y="2275840"/>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FF0000"/>
                </a:solidFill>
              </a:rPr>
              <a:t>Partner Talk</a:t>
            </a:r>
            <a:endParaRPr lang="en-GB"/>
          </a:p>
        </p:txBody>
      </p:sp>
      <p:sp>
        <p:nvSpPr>
          <p:cNvPr id="6" name="TextBox 5">
            <a:extLst>
              <a:ext uri="{FF2B5EF4-FFF2-40B4-BE49-F238E27FC236}">
                <a16:creationId xmlns:a16="http://schemas.microsoft.com/office/drawing/2014/main" id="{EF609F0A-622E-07D6-C959-7811704B7AB3}"/>
              </a:ext>
            </a:extLst>
          </p:cNvPr>
          <p:cNvSpPr txBox="1"/>
          <p:nvPr/>
        </p:nvSpPr>
        <p:spPr>
          <a:xfrm>
            <a:off x="-48882" y="1158815"/>
            <a:ext cx="1224663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a:latin typeface="Comic Sans MS"/>
              </a:rPr>
              <a:t>TBAT: understand scaling when dividing</a:t>
            </a:r>
            <a:endParaRPr lang="en-GB" sz="2800" u="sng">
              <a:latin typeface="Comic Sans MS"/>
              <a:cs typeface="Arial"/>
            </a:endParaRPr>
          </a:p>
        </p:txBody>
      </p:sp>
      <p:sp>
        <p:nvSpPr>
          <p:cNvPr id="3" name="TextBox 2">
            <a:extLst>
              <a:ext uri="{FF2B5EF4-FFF2-40B4-BE49-F238E27FC236}">
                <a16:creationId xmlns:a16="http://schemas.microsoft.com/office/drawing/2014/main" id="{0743BBE0-11F9-3392-16D9-A7DA62C5BF78}"/>
              </a:ext>
            </a:extLst>
          </p:cNvPr>
          <p:cNvSpPr txBox="1"/>
          <p:nvPr/>
        </p:nvSpPr>
        <p:spPr>
          <a:xfrm>
            <a:off x="7577449" y="100562"/>
            <a:ext cx="540543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dirty="0">
                <a:latin typeface="Comic Sans MS"/>
              </a:rPr>
              <a:t>30.04.24</a:t>
            </a:r>
            <a:endParaRPr lang="en-GB" sz="2800" dirty="0"/>
          </a:p>
        </p:txBody>
      </p:sp>
    </p:spTree>
    <p:extLst>
      <p:ext uri="{BB962C8B-B14F-4D97-AF65-F5344CB8AC3E}">
        <p14:creationId xmlns:p14="http://schemas.microsoft.com/office/powerpoint/2010/main" val="2608215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60710D-7B81-B3A5-66A7-0CC883347389}"/>
              </a:ext>
            </a:extLst>
          </p:cNvPr>
          <p:cNvSpPr txBox="1"/>
          <p:nvPr/>
        </p:nvSpPr>
        <p:spPr>
          <a:xfrm>
            <a:off x="1645920" y="2275840"/>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FF0000"/>
                </a:solidFill>
              </a:rPr>
              <a:t>Partner Talk</a:t>
            </a:r>
            <a:endParaRPr lang="en-GB"/>
          </a:p>
        </p:txBody>
      </p:sp>
      <p:sp>
        <p:nvSpPr>
          <p:cNvPr id="6" name="TextBox 5">
            <a:extLst>
              <a:ext uri="{FF2B5EF4-FFF2-40B4-BE49-F238E27FC236}">
                <a16:creationId xmlns:a16="http://schemas.microsoft.com/office/drawing/2014/main" id="{EF609F0A-622E-07D6-C959-7811704B7AB3}"/>
              </a:ext>
            </a:extLst>
          </p:cNvPr>
          <p:cNvSpPr txBox="1"/>
          <p:nvPr/>
        </p:nvSpPr>
        <p:spPr>
          <a:xfrm>
            <a:off x="-48882" y="1158815"/>
            <a:ext cx="1224663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a:latin typeface="Comic Sans MS"/>
              </a:rPr>
              <a:t>TBAT: understand scaling when dividing.</a:t>
            </a:r>
            <a:endParaRPr lang="en-US"/>
          </a:p>
        </p:txBody>
      </p:sp>
      <p:pic>
        <p:nvPicPr>
          <p:cNvPr id="9" name="Picture 9" descr="Chart, scatter chart&#10;&#10;Description automatically generated">
            <a:extLst>
              <a:ext uri="{FF2B5EF4-FFF2-40B4-BE49-F238E27FC236}">
                <a16:creationId xmlns:a16="http://schemas.microsoft.com/office/drawing/2014/main" id="{7B777D4C-0FDC-8689-6688-06C38FFD95F4}"/>
              </a:ext>
            </a:extLst>
          </p:cNvPr>
          <p:cNvPicPr>
            <a:picLocks noGrp="1" noChangeAspect="1"/>
          </p:cNvPicPr>
          <p:nvPr>
            <p:ph idx="1"/>
          </p:nvPr>
        </p:nvPicPr>
        <p:blipFill>
          <a:blip r:embed="rId2"/>
          <a:stretch>
            <a:fillRect/>
          </a:stretch>
        </p:blipFill>
        <p:spPr>
          <a:xfrm>
            <a:off x="4104737" y="2268013"/>
            <a:ext cx="6052867" cy="3193391"/>
          </a:xfrm>
        </p:spPr>
      </p:pic>
      <p:sp>
        <p:nvSpPr>
          <p:cNvPr id="2" name="TextBox 1">
            <a:extLst>
              <a:ext uri="{FF2B5EF4-FFF2-40B4-BE49-F238E27FC236}">
                <a16:creationId xmlns:a16="http://schemas.microsoft.com/office/drawing/2014/main" id="{93305725-75D1-02D1-6225-2D16823E4FC2}"/>
              </a:ext>
            </a:extLst>
          </p:cNvPr>
          <p:cNvSpPr txBox="1"/>
          <p:nvPr/>
        </p:nvSpPr>
        <p:spPr>
          <a:xfrm>
            <a:off x="7577449" y="100562"/>
            <a:ext cx="540543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dirty="0">
                <a:latin typeface="Comic Sans MS"/>
              </a:rPr>
              <a:t>30.04.24</a:t>
            </a:r>
            <a:endParaRPr lang="en-GB" sz="2800" dirty="0"/>
          </a:p>
        </p:txBody>
      </p:sp>
    </p:spTree>
    <p:extLst>
      <p:ext uri="{BB962C8B-B14F-4D97-AF65-F5344CB8AC3E}">
        <p14:creationId xmlns:p14="http://schemas.microsoft.com/office/powerpoint/2010/main" val="288640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FE14A8-97D1-A786-9015-F1E727AEFBA2}"/>
              </a:ext>
            </a:extLst>
          </p:cNvPr>
          <p:cNvSpPr txBox="1"/>
          <p:nvPr/>
        </p:nvSpPr>
        <p:spPr>
          <a:xfrm>
            <a:off x="1212673" y="1962325"/>
            <a:ext cx="440972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4800">
                <a:solidFill>
                  <a:srgbClr val="002060"/>
                </a:solidFill>
                <a:cs typeface="Calibri"/>
              </a:rPr>
              <a:t>Blue</a:t>
            </a:r>
            <a:endParaRPr lang="en-US"/>
          </a:p>
        </p:txBody>
      </p:sp>
      <p:sp>
        <p:nvSpPr>
          <p:cNvPr id="5" name="TextBox 4">
            <a:extLst>
              <a:ext uri="{FF2B5EF4-FFF2-40B4-BE49-F238E27FC236}">
                <a16:creationId xmlns:a16="http://schemas.microsoft.com/office/drawing/2014/main" id="{606504B7-CB24-E2AC-5863-568884A67D49}"/>
              </a:ext>
            </a:extLst>
          </p:cNvPr>
          <p:cNvSpPr txBox="1"/>
          <p:nvPr/>
        </p:nvSpPr>
        <p:spPr>
          <a:xfrm>
            <a:off x="7466823" y="1962324"/>
            <a:ext cx="440972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4800">
                <a:solidFill>
                  <a:schemeClr val="accent6">
                    <a:lumMod val="75000"/>
                  </a:schemeClr>
                </a:solidFill>
                <a:cs typeface="Calibri"/>
              </a:rPr>
              <a:t>Green</a:t>
            </a:r>
            <a:endParaRPr lang="en-US">
              <a:solidFill>
                <a:schemeClr val="accent6">
                  <a:lumMod val="75000"/>
                </a:schemeClr>
              </a:solidFill>
            </a:endParaRPr>
          </a:p>
        </p:txBody>
      </p:sp>
      <p:sp>
        <p:nvSpPr>
          <p:cNvPr id="32" name="TextBox 31">
            <a:extLst>
              <a:ext uri="{FF2B5EF4-FFF2-40B4-BE49-F238E27FC236}">
                <a16:creationId xmlns:a16="http://schemas.microsoft.com/office/drawing/2014/main" id="{B84681B0-D564-14FD-C058-9EC5520E5049}"/>
              </a:ext>
            </a:extLst>
          </p:cNvPr>
          <p:cNvSpPr txBox="1"/>
          <p:nvPr/>
        </p:nvSpPr>
        <p:spPr>
          <a:xfrm>
            <a:off x="2800173" y="6217708"/>
            <a:ext cx="637204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solidFill>
                  <a:srgbClr val="FF0000"/>
                </a:solidFill>
                <a:cs typeface="Calibri"/>
              </a:rPr>
              <a:t>Challenge: Which of these numbers can you double and half? Explain your answer</a:t>
            </a:r>
            <a:endParaRPr lang="en-GB" sz="2000" b="1">
              <a:solidFill>
                <a:srgbClr val="FF0000"/>
              </a:solidFill>
            </a:endParaRPr>
          </a:p>
        </p:txBody>
      </p:sp>
      <p:pic>
        <p:nvPicPr>
          <p:cNvPr id="3" name="Picture 5" descr="Box and whisker chart&#10;&#10;Description automatically generated">
            <a:extLst>
              <a:ext uri="{FF2B5EF4-FFF2-40B4-BE49-F238E27FC236}">
                <a16:creationId xmlns:a16="http://schemas.microsoft.com/office/drawing/2014/main" id="{73ADBA18-6057-0E8E-112F-8F995D58EF5A}"/>
              </a:ext>
            </a:extLst>
          </p:cNvPr>
          <p:cNvPicPr>
            <a:picLocks noChangeAspect="1"/>
          </p:cNvPicPr>
          <p:nvPr/>
        </p:nvPicPr>
        <p:blipFill>
          <a:blip r:embed="rId2"/>
          <a:stretch>
            <a:fillRect/>
          </a:stretch>
        </p:blipFill>
        <p:spPr>
          <a:xfrm>
            <a:off x="511834" y="2966433"/>
            <a:ext cx="4727275" cy="2506644"/>
          </a:xfrm>
          <a:prstGeom prst="rect">
            <a:avLst/>
          </a:prstGeom>
        </p:spPr>
      </p:pic>
      <p:pic>
        <p:nvPicPr>
          <p:cNvPr id="6" name="Picture 6" descr="A picture containing text&#10;&#10;Description automatically generated">
            <a:extLst>
              <a:ext uri="{FF2B5EF4-FFF2-40B4-BE49-F238E27FC236}">
                <a16:creationId xmlns:a16="http://schemas.microsoft.com/office/drawing/2014/main" id="{2511B91B-0B68-6A98-5576-BD25CB423DBF}"/>
              </a:ext>
            </a:extLst>
          </p:cNvPr>
          <p:cNvPicPr>
            <a:picLocks noChangeAspect="1"/>
          </p:cNvPicPr>
          <p:nvPr/>
        </p:nvPicPr>
        <p:blipFill>
          <a:blip r:embed="rId3"/>
          <a:stretch>
            <a:fillRect/>
          </a:stretch>
        </p:blipFill>
        <p:spPr>
          <a:xfrm>
            <a:off x="5529532" y="3053080"/>
            <a:ext cx="6668218" cy="1858896"/>
          </a:xfrm>
          <a:prstGeom prst="rect">
            <a:avLst/>
          </a:prstGeom>
        </p:spPr>
      </p:pic>
      <p:sp>
        <p:nvSpPr>
          <p:cNvPr id="8" name="TextBox 7">
            <a:extLst>
              <a:ext uri="{FF2B5EF4-FFF2-40B4-BE49-F238E27FC236}">
                <a16:creationId xmlns:a16="http://schemas.microsoft.com/office/drawing/2014/main" id="{E6CEA1A5-436C-3275-601D-DFA7DE365A5C}"/>
              </a:ext>
            </a:extLst>
          </p:cNvPr>
          <p:cNvSpPr txBox="1"/>
          <p:nvPr/>
        </p:nvSpPr>
        <p:spPr>
          <a:xfrm>
            <a:off x="-48882" y="1158815"/>
            <a:ext cx="1224663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a:latin typeface="Comic Sans MS"/>
              </a:rPr>
              <a:t>TBAT: understand scaling when dividing.</a:t>
            </a:r>
            <a:endParaRPr lang="en-US"/>
          </a:p>
        </p:txBody>
      </p:sp>
      <p:sp>
        <p:nvSpPr>
          <p:cNvPr id="2" name="TextBox 1">
            <a:extLst>
              <a:ext uri="{FF2B5EF4-FFF2-40B4-BE49-F238E27FC236}">
                <a16:creationId xmlns:a16="http://schemas.microsoft.com/office/drawing/2014/main" id="{6BA6AD97-5E99-BBDC-6110-D484445109D4}"/>
              </a:ext>
            </a:extLst>
          </p:cNvPr>
          <p:cNvSpPr txBox="1"/>
          <p:nvPr/>
        </p:nvSpPr>
        <p:spPr>
          <a:xfrm>
            <a:off x="7577449" y="100562"/>
            <a:ext cx="540543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dirty="0">
                <a:latin typeface="Comic Sans MS"/>
              </a:rPr>
              <a:t>30.04.24</a:t>
            </a:r>
            <a:endParaRPr lang="en-GB" sz="2800" dirty="0"/>
          </a:p>
        </p:txBody>
      </p:sp>
    </p:spTree>
    <p:extLst>
      <p:ext uri="{BB962C8B-B14F-4D97-AF65-F5344CB8AC3E}">
        <p14:creationId xmlns:p14="http://schemas.microsoft.com/office/powerpoint/2010/main" val="4157982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A5B24C-7923-AE22-E844-C56A53590903}"/>
              </a:ext>
            </a:extLst>
          </p:cNvPr>
          <p:cNvSpPr txBox="1"/>
          <p:nvPr/>
        </p:nvSpPr>
        <p:spPr>
          <a:xfrm>
            <a:off x="186906" y="694331"/>
            <a:ext cx="479916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u="sng">
                <a:solidFill>
                  <a:srgbClr val="FF0000"/>
                </a:solidFill>
                <a:latin typeface="Arial"/>
              </a:rPr>
              <a:t>Independent -</a:t>
            </a:r>
            <a:r>
              <a:rPr lang="en-GB" sz="2400">
                <a:solidFill>
                  <a:schemeClr val="dk1"/>
                </a:solidFill>
                <a:latin typeface="Arial"/>
              </a:rPr>
              <a:t>  </a:t>
            </a:r>
            <a:endParaRPr lang="en-GB" sz="2400">
              <a:solidFill>
                <a:schemeClr val="dk1"/>
              </a:solidFill>
              <a:latin typeface="Arial"/>
              <a:cs typeface="Arial"/>
            </a:endParaRPr>
          </a:p>
        </p:txBody>
      </p:sp>
      <p:sp>
        <p:nvSpPr>
          <p:cNvPr id="17" name="TextBox 16">
            <a:extLst>
              <a:ext uri="{FF2B5EF4-FFF2-40B4-BE49-F238E27FC236}">
                <a16:creationId xmlns:a16="http://schemas.microsoft.com/office/drawing/2014/main" id="{3CE9EFA6-120A-18A0-8761-DF12575E3693}"/>
              </a:ext>
            </a:extLst>
          </p:cNvPr>
          <p:cNvSpPr txBox="1"/>
          <p:nvPr/>
        </p:nvSpPr>
        <p:spPr>
          <a:xfrm>
            <a:off x="4594548" y="4053248"/>
            <a:ext cx="30056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ea typeface="Calibri"/>
                <a:cs typeface="Calibri"/>
              </a:rPr>
              <a:t>4)</a:t>
            </a:r>
            <a:endParaRPr lang="en-GB"/>
          </a:p>
        </p:txBody>
      </p:sp>
      <p:sp>
        <p:nvSpPr>
          <p:cNvPr id="19" name="TextBox 18">
            <a:extLst>
              <a:ext uri="{FF2B5EF4-FFF2-40B4-BE49-F238E27FC236}">
                <a16:creationId xmlns:a16="http://schemas.microsoft.com/office/drawing/2014/main" id="{C44618F3-47D7-C68B-0399-A570252EDE8B}"/>
              </a:ext>
            </a:extLst>
          </p:cNvPr>
          <p:cNvSpPr txBox="1"/>
          <p:nvPr/>
        </p:nvSpPr>
        <p:spPr>
          <a:xfrm>
            <a:off x="148166" y="1237402"/>
            <a:ext cx="5397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ea typeface="Calibri"/>
                <a:cs typeface="Calibri"/>
              </a:rPr>
              <a:t>1)</a:t>
            </a:r>
            <a:endParaRPr lang="en-GB"/>
          </a:p>
        </p:txBody>
      </p:sp>
      <p:sp>
        <p:nvSpPr>
          <p:cNvPr id="23" name="TextBox 22">
            <a:extLst>
              <a:ext uri="{FF2B5EF4-FFF2-40B4-BE49-F238E27FC236}">
                <a16:creationId xmlns:a16="http://schemas.microsoft.com/office/drawing/2014/main" id="{8567F30A-6CB7-6FA2-34D4-CE54C940A6D0}"/>
              </a:ext>
            </a:extLst>
          </p:cNvPr>
          <p:cNvSpPr txBox="1"/>
          <p:nvPr/>
        </p:nvSpPr>
        <p:spPr>
          <a:xfrm>
            <a:off x="145674" y="3937662"/>
            <a:ext cx="5397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ea typeface="Calibri"/>
                <a:cs typeface="Calibri"/>
              </a:rPr>
              <a:t>2)</a:t>
            </a:r>
            <a:endParaRPr lang="en-GB"/>
          </a:p>
        </p:txBody>
      </p:sp>
      <p:sp>
        <p:nvSpPr>
          <p:cNvPr id="27" name="TextBox 26">
            <a:extLst>
              <a:ext uri="{FF2B5EF4-FFF2-40B4-BE49-F238E27FC236}">
                <a16:creationId xmlns:a16="http://schemas.microsoft.com/office/drawing/2014/main" id="{B699926B-49BC-2054-B620-E98D49EB5C9D}"/>
              </a:ext>
            </a:extLst>
          </p:cNvPr>
          <p:cNvSpPr txBox="1"/>
          <p:nvPr/>
        </p:nvSpPr>
        <p:spPr>
          <a:xfrm>
            <a:off x="4588277" y="1160915"/>
            <a:ext cx="5397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ea typeface="Calibri"/>
                <a:cs typeface="Calibri"/>
              </a:rPr>
              <a:t>3)</a:t>
            </a:r>
            <a:endParaRPr lang="en-GB"/>
          </a:p>
        </p:txBody>
      </p:sp>
      <p:pic>
        <p:nvPicPr>
          <p:cNvPr id="2" name="Picture 4" descr="Chart, diagram, scatter chart&#10;&#10;Description automatically generated">
            <a:extLst>
              <a:ext uri="{FF2B5EF4-FFF2-40B4-BE49-F238E27FC236}">
                <a16:creationId xmlns:a16="http://schemas.microsoft.com/office/drawing/2014/main" id="{5C5FF1AF-048E-AE52-E09E-A47FB19134A0}"/>
              </a:ext>
            </a:extLst>
          </p:cNvPr>
          <p:cNvPicPr>
            <a:picLocks noGrp="1" noChangeAspect="1"/>
          </p:cNvPicPr>
          <p:nvPr>
            <p:ph idx="1"/>
          </p:nvPr>
        </p:nvPicPr>
        <p:blipFill>
          <a:blip r:embed="rId2"/>
          <a:stretch>
            <a:fillRect/>
          </a:stretch>
        </p:blipFill>
        <p:spPr>
          <a:xfrm>
            <a:off x="582642" y="1230687"/>
            <a:ext cx="3291697" cy="2406950"/>
          </a:xfrm>
        </p:spPr>
      </p:pic>
      <p:pic>
        <p:nvPicPr>
          <p:cNvPr id="5" name="Picture 5" descr="Table&#10;&#10;Description automatically generated">
            <a:extLst>
              <a:ext uri="{FF2B5EF4-FFF2-40B4-BE49-F238E27FC236}">
                <a16:creationId xmlns:a16="http://schemas.microsoft.com/office/drawing/2014/main" id="{8ACAD1FD-7A2B-AEF1-28B4-6F06B5DB31A3}"/>
              </a:ext>
            </a:extLst>
          </p:cNvPr>
          <p:cNvPicPr>
            <a:picLocks noChangeAspect="1"/>
          </p:cNvPicPr>
          <p:nvPr/>
        </p:nvPicPr>
        <p:blipFill>
          <a:blip r:embed="rId3"/>
          <a:stretch>
            <a:fillRect/>
          </a:stretch>
        </p:blipFill>
        <p:spPr>
          <a:xfrm>
            <a:off x="583721" y="3877940"/>
            <a:ext cx="3735237" cy="1675665"/>
          </a:xfrm>
          <a:prstGeom prst="rect">
            <a:avLst/>
          </a:prstGeom>
        </p:spPr>
      </p:pic>
      <p:pic>
        <p:nvPicPr>
          <p:cNvPr id="6" name="Picture 6">
            <a:extLst>
              <a:ext uri="{FF2B5EF4-FFF2-40B4-BE49-F238E27FC236}">
                <a16:creationId xmlns:a16="http://schemas.microsoft.com/office/drawing/2014/main" id="{844D47D8-2C08-2E8C-9CC0-9B8F6FC022E5}"/>
              </a:ext>
            </a:extLst>
          </p:cNvPr>
          <p:cNvPicPr>
            <a:picLocks noChangeAspect="1"/>
          </p:cNvPicPr>
          <p:nvPr/>
        </p:nvPicPr>
        <p:blipFill>
          <a:blip r:embed="rId4"/>
          <a:stretch>
            <a:fillRect/>
          </a:stretch>
        </p:blipFill>
        <p:spPr>
          <a:xfrm>
            <a:off x="4868174" y="1165553"/>
            <a:ext cx="3433313" cy="2571572"/>
          </a:xfrm>
          <a:prstGeom prst="rect">
            <a:avLst/>
          </a:prstGeom>
        </p:spPr>
      </p:pic>
      <p:pic>
        <p:nvPicPr>
          <p:cNvPr id="7" name="Picture 7" descr="Graphical user interface, application&#10;&#10;Description automatically generated">
            <a:extLst>
              <a:ext uri="{FF2B5EF4-FFF2-40B4-BE49-F238E27FC236}">
                <a16:creationId xmlns:a16="http://schemas.microsoft.com/office/drawing/2014/main" id="{2CADE8BC-3152-9BBF-9C5E-9EC7820A90C2}"/>
              </a:ext>
            </a:extLst>
          </p:cNvPr>
          <p:cNvPicPr>
            <a:picLocks noChangeAspect="1"/>
          </p:cNvPicPr>
          <p:nvPr/>
        </p:nvPicPr>
        <p:blipFill>
          <a:blip r:embed="rId5"/>
          <a:stretch>
            <a:fillRect/>
          </a:stretch>
        </p:blipFill>
        <p:spPr>
          <a:xfrm>
            <a:off x="5141343" y="3872380"/>
            <a:ext cx="3318295" cy="2822597"/>
          </a:xfrm>
          <a:prstGeom prst="rect">
            <a:avLst/>
          </a:prstGeom>
        </p:spPr>
      </p:pic>
      <p:sp>
        <p:nvSpPr>
          <p:cNvPr id="9" name="TextBox 8">
            <a:extLst>
              <a:ext uri="{FF2B5EF4-FFF2-40B4-BE49-F238E27FC236}">
                <a16:creationId xmlns:a16="http://schemas.microsoft.com/office/drawing/2014/main" id="{FBFD750E-6312-80DC-154B-026093A7CA22}"/>
              </a:ext>
            </a:extLst>
          </p:cNvPr>
          <p:cNvSpPr txBox="1"/>
          <p:nvPr/>
        </p:nvSpPr>
        <p:spPr>
          <a:xfrm>
            <a:off x="66137" y="195532"/>
            <a:ext cx="1224663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a:latin typeface="Comic Sans MS"/>
              </a:rPr>
              <a:t>TBAT: understand scaling when dividing.</a:t>
            </a:r>
            <a:endParaRPr lang="en-US" sz="3000"/>
          </a:p>
        </p:txBody>
      </p:sp>
      <p:sp>
        <p:nvSpPr>
          <p:cNvPr id="3" name="TextBox 2">
            <a:extLst>
              <a:ext uri="{FF2B5EF4-FFF2-40B4-BE49-F238E27FC236}">
                <a16:creationId xmlns:a16="http://schemas.microsoft.com/office/drawing/2014/main" id="{F8E2274E-C84A-A1ED-02BD-3F30A62AAB07}"/>
              </a:ext>
            </a:extLst>
          </p:cNvPr>
          <p:cNvSpPr txBox="1"/>
          <p:nvPr/>
        </p:nvSpPr>
        <p:spPr>
          <a:xfrm>
            <a:off x="7577449" y="100562"/>
            <a:ext cx="540543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dirty="0">
                <a:latin typeface="Comic Sans MS"/>
              </a:rPr>
              <a:t>30.04.24</a:t>
            </a:r>
            <a:endParaRPr lang="en-GB" sz="2800" dirty="0"/>
          </a:p>
        </p:txBody>
      </p:sp>
    </p:spTree>
    <p:extLst>
      <p:ext uri="{BB962C8B-B14F-4D97-AF65-F5344CB8AC3E}">
        <p14:creationId xmlns:p14="http://schemas.microsoft.com/office/powerpoint/2010/main" val="43317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1B7C0F-30DE-C2EC-0CD5-960F679CBE27}"/>
              </a:ext>
            </a:extLst>
          </p:cNvPr>
          <p:cNvSpPr txBox="1"/>
          <p:nvPr/>
        </p:nvSpPr>
        <p:spPr>
          <a:xfrm>
            <a:off x="6895382" y="1705154"/>
            <a:ext cx="4856671"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rgbClr val="FF0000"/>
                </a:solidFill>
                <a:latin typeface="Arial"/>
                <a:cs typeface="Arial"/>
              </a:rPr>
              <a:t>Mastery Challenge</a:t>
            </a:r>
          </a:p>
          <a:p>
            <a:endParaRPr lang="en-GB" sz="2000">
              <a:latin typeface="Arial"/>
              <a:cs typeface="Arial"/>
            </a:endParaRPr>
          </a:p>
          <a:p>
            <a:endParaRPr lang="en-GB" sz="2800">
              <a:solidFill>
                <a:srgbClr val="FF0000"/>
              </a:solidFill>
              <a:latin typeface="Arial"/>
              <a:cs typeface="Arial"/>
            </a:endParaRPr>
          </a:p>
          <a:p>
            <a:endParaRPr lang="en-GB" sz="2800" b="1">
              <a:solidFill>
                <a:srgbClr val="FF0000"/>
              </a:solidFill>
              <a:latin typeface="Arial"/>
              <a:cs typeface="Arial"/>
            </a:endParaRPr>
          </a:p>
        </p:txBody>
      </p:sp>
      <p:sp>
        <p:nvSpPr>
          <p:cNvPr id="6" name="TextBox 5">
            <a:extLst>
              <a:ext uri="{FF2B5EF4-FFF2-40B4-BE49-F238E27FC236}">
                <a16:creationId xmlns:a16="http://schemas.microsoft.com/office/drawing/2014/main" id="{F027709D-6184-1A09-51C5-57C7316B80C5}"/>
              </a:ext>
            </a:extLst>
          </p:cNvPr>
          <p:cNvSpPr txBox="1"/>
          <p:nvPr/>
        </p:nvSpPr>
        <p:spPr>
          <a:xfrm>
            <a:off x="80514" y="2539041"/>
            <a:ext cx="6567576"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rgbClr val="FF0000"/>
                </a:solidFill>
                <a:latin typeface="Arial"/>
              </a:rPr>
              <a:t>Challenge: </a:t>
            </a:r>
            <a:endParaRPr lang="en-US"/>
          </a:p>
          <a:p>
            <a:endParaRPr lang="en-GB">
              <a:latin typeface="Arial"/>
              <a:cs typeface="Arial"/>
            </a:endParaRPr>
          </a:p>
          <a:p>
            <a:endParaRPr lang="en-GB" sz="2800">
              <a:latin typeface="Arial"/>
              <a:cs typeface="Arial"/>
            </a:endParaRPr>
          </a:p>
          <a:p>
            <a:endParaRPr lang="en-GB" sz="2800">
              <a:latin typeface="Arial"/>
              <a:cs typeface="Arial"/>
            </a:endParaRPr>
          </a:p>
        </p:txBody>
      </p:sp>
      <p:pic>
        <p:nvPicPr>
          <p:cNvPr id="3" name="Picture 6" descr="Diagram&#10;&#10;Description automatically generated">
            <a:extLst>
              <a:ext uri="{FF2B5EF4-FFF2-40B4-BE49-F238E27FC236}">
                <a16:creationId xmlns:a16="http://schemas.microsoft.com/office/drawing/2014/main" id="{C55B7952-C145-AA9C-CB27-A9A3BBA85CF5}"/>
              </a:ext>
            </a:extLst>
          </p:cNvPr>
          <p:cNvPicPr>
            <a:picLocks noChangeAspect="1"/>
          </p:cNvPicPr>
          <p:nvPr/>
        </p:nvPicPr>
        <p:blipFill>
          <a:blip r:embed="rId2"/>
          <a:stretch>
            <a:fillRect/>
          </a:stretch>
        </p:blipFill>
        <p:spPr>
          <a:xfrm>
            <a:off x="672354" y="3208301"/>
            <a:ext cx="3720352" cy="3175634"/>
          </a:xfrm>
          <a:prstGeom prst="rect">
            <a:avLst/>
          </a:prstGeom>
        </p:spPr>
      </p:pic>
      <p:pic>
        <p:nvPicPr>
          <p:cNvPr id="5" name="Picture 6" descr="A picture containing diagram&#10;&#10;Description automatically generated">
            <a:extLst>
              <a:ext uri="{FF2B5EF4-FFF2-40B4-BE49-F238E27FC236}">
                <a16:creationId xmlns:a16="http://schemas.microsoft.com/office/drawing/2014/main" id="{8E80D392-2384-58EC-73C4-B8D11AE43B51}"/>
              </a:ext>
            </a:extLst>
          </p:cNvPr>
          <p:cNvPicPr>
            <a:picLocks noChangeAspect="1"/>
          </p:cNvPicPr>
          <p:nvPr/>
        </p:nvPicPr>
        <p:blipFill>
          <a:blip r:embed="rId3"/>
          <a:stretch>
            <a:fillRect/>
          </a:stretch>
        </p:blipFill>
        <p:spPr>
          <a:xfrm>
            <a:off x="6737230" y="2260917"/>
            <a:ext cx="4856671" cy="3615752"/>
          </a:xfrm>
          <a:prstGeom prst="rect">
            <a:avLst/>
          </a:prstGeom>
        </p:spPr>
      </p:pic>
      <p:sp>
        <p:nvSpPr>
          <p:cNvPr id="8" name="TextBox 7">
            <a:extLst>
              <a:ext uri="{FF2B5EF4-FFF2-40B4-BE49-F238E27FC236}">
                <a16:creationId xmlns:a16="http://schemas.microsoft.com/office/drawing/2014/main" id="{A14A9D41-0527-CB2A-0105-4023766E4672}"/>
              </a:ext>
            </a:extLst>
          </p:cNvPr>
          <p:cNvSpPr txBox="1"/>
          <p:nvPr/>
        </p:nvSpPr>
        <p:spPr>
          <a:xfrm>
            <a:off x="-48882" y="1158815"/>
            <a:ext cx="1224663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a:latin typeface="Comic Sans MS"/>
              </a:rPr>
              <a:t>TBAT: understand scaling when dividing.</a:t>
            </a:r>
            <a:endParaRPr lang="en-US"/>
          </a:p>
        </p:txBody>
      </p:sp>
      <p:sp>
        <p:nvSpPr>
          <p:cNvPr id="2" name="TextBox 1">
            <a:extLst>
              <a:ext uri="{FF2B5EF4-FFF2-40B4-BE49-F238E27FC236}">
                <a16:creationId xmlns:a16="http://schemas.microsoft.com/office/drawing/2014/main" id="{B295B95F-244C-BD08-BFBC-FF6EC432C18B}"/>
              </a:ext>
            </a:extLst>
          </p:cNvPr>
          <p:cNvSpPr txBox="1"/>
          <p:nvPr/>
        </p:nvSpPr>
        <p:spPr>
          <a:xfrm>
            <a:off x="7577449" y="100562"/>
            <a:ext cx="540543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dirty="0">
                <a:latin typeface="Comic Sans MS"/>
              </a:rPr>
              <a:t>30.04.24</a:t>
            </a:r>
            <a:endParaRPr lang="en-GB" sz="2800" dirty="0"/>
          </a:p>
        </p:txBody>
      </p:sp>
    </p:spTree>
    <p:extLst>
      <p:ext uri="{BB962C8B-B14F-4D97-AF65-F5344CB8AC3E}">
        <p14:creationId xmlns:p14="http://schemas.microsoft.com/office/powerpoint/2010/main" val="1471597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027709D-6184-1A09-51C5-57C7316B80C5}"/>
              </a:ext>
            </a:extLst>
          </p:cNvPr>
          <p:cNvSpPr txBox="1"/>
          <p:nvPr/>
        </p:nvSpPr>
        <p:spPr>
          <a:xfrm>
            <a:off x="90674" y="1644961"/>
            <a:ext cx="6567576"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rgbClr val="FF0000"/>
                </a:solidFill>
                <a:latin typeface="Arial"/>
              </a:rPr>
              <a:t>Greater Depth: </a:t>
            </a:r>
            <a:endParaRPr lang="en-US"/>
          </a:p>
          <a:p>
            <a:endParaRPr lang="en-GB">
              <a:latin typeface="Arial"/>
              <a:cs typeface="Arial"/>
            </a:endParaRPr>
          </a:p>
          <a:p>
            <a:endParaRPr lang="en-GB" sz="2800">
              <a:latin typeface="Arial"/>
              <a:cs typeface="Arial"/>
            </a:endParaRPr>
          </a:p>
          <a:p>
            <a:endParaRPr lang="en-GB" sz="2800">
              <a:latin typeface="Arial"/>
              <a:cs typeface="Arial"/>
            </a:endParaRPr>
          </a:p>
        </p:txBody>
      </p:sp>
      <p:pic>
        <p:nvPicPr>
          <p:cNvPr id="3" name="Picture 3">
            <a:extLst>
              <a:ext uri="{FF2B5EF4-FFF2-40B4-BE49-F238E27FC236}">
                <a16:creationId xmlns:a16="http://schemas.microsoft.com/office/drawing/2014/main" id="{5C23A274-342F-87D2-9F3D-0A57FCC06A89}"/>
              </a:ext>
            </a:extLst>
          </p:cNvPr>
          <p:cNvPicPr>
            <a:picLocks noChangeAspect="1"/>
          </p:cNvPicPr>
          <p:nvPr/>
        </p:nvPicPr>
        <p:blipFill>
          <a:blip r:embed="rId2"/>
          <a:stretch>
            <a:fillRect/>
          </a:stretch>
        </p:blipFill>
        <p:spPr>
          <a:xfrm>
            <a:off x="2855344" y="1443084"/>
            <a:ext cx="8192218" cy="5193907"/>
          </a:xfrm>
          <a:prstGeom prst="rect">
            <a:avLst/>
          </a:prstGeom>
        </p:spPr>
      </p:pic>
      <p:sp>
        <p:nvSpPr>
          <p:cNvPr id="5" name="TextBox 4">
            <a:extLst>
              <a:ext uri="{FF2B5EF4-FFF2-40B4-BE49-F238E27FC236}">
                <a16:creationId xmlns:a16="http://schemas.microsoft.com/office/drawing/2014/main" id="{01860846-821E-4098-7E8E-153B10CFE657}"/>
              </a:ext>
            </a:extLst>
          </p:cNvPr>
          <p:cNvSpPr txBox="1"/>
          <p:nvPr/>
        </p:nvSpPr>
        <p:spPr>
          <a:xfrm>
            <a:off x="-48882" y="756249"/>
            <a:ext cx="1224663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u="sng">
                <a:latin typeface="Comic Sans MS"/>
              </a:rPr>
              <a:t>TBAT: understand scaling when dividing.</a:t>
            </a:r>
            <a:endParaRPr lang="en-US"/>
          </a:p>
        </p:txBody>
      </p:sp>
      <p:sp>
        <p:nvSpPr>
          <p:cNvPr id="2" name="TextBox 1">
            <a:extLst>
              <a:ext uri="{FF2B5EF4-FFF2-40B4-BE49-F238E27FC236}">
                <a16:creationId xmlns:a16="http://schemas.microsoft.com/office/drawing/2014/main" id="{76D7C83E-66E7-A346-E99D-893F150946D9}"/>
              </a:ext>
            </a:extLst>
          </p:cNvPr>
          <p:cNvSpPr txBox="1"/>
          <p:nvPr/>
        </p:nvSpPr>
        <p:spPr>
          <a:xfrm>
            <a:off x="7577449" y="100562"/>
            <a:ext cx="540543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dirty="0">
                <a:latin typeface="Comic Sans MS"/>
              </a:rPr>
              <a:t>30.04.24</a:t>
            </a:r>
            <a:endParaRPr lang="en-GB" sz="2800" dirty="0"/>
          </a:p>
        </p:txBody>
      </p:sp>
    </p:spTree>
    <p:extLst>
      <p:ext uri="{BB962C8B-B14F-4D97-AF65-F5344CB8AC3E}">
        <p14:creationId xmlns:p14="http://schemas.microsoft.com/office/powerpoint/2010/main" val="2993957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SharedWithUsers xmlns="e255f982-5f1f-41c7-871f-7a91432a5484">
      <UserInfo>
        <DisplayName/>
        <AccountId xsi:nil="true"/>
        <AccountType/>
      </UserInfo>
    </SharedWithUsers>
    <MediaLengthInSeconds xmlns="5519ec2d-3025-400a-aa14-bba49a7e18f3" xsi:nil="true"/>
  </documentManagement>
</p:properties>
</file>

<file path=customXml/itemProps1.xml><?xml version="1.0" encoding="utf-8"?>
<ds:datastoreItem xmlns:ds="http://schemas.openxmlformats.org/officeDocument/2006/customXml" ds:itemID="{0CC89504-9D75-47FA-971A-E1CACEF9265E}"/>
</file>

<file path=customXml/itemProps2.xml><?xml version="1.0" encoding="utf-8"?>
<ds:datastoreItem xmlns:ds="http://schemas.openxmlformats.org/officeDocument/2006/customXml" ds:itemID="{4784B622-B0C7-41AB-B83D-4394B97131FD}">
  <ds:schemaRefs>
    <ds:schemaRef ds:uri="http://schemas.microsoft.com/sharepoint/v3/contenttype/forms"/>
  </ds:schemaRefs>
</ds:datastoreItem>
</file>

<file path=customXml/itemProps3.xml><?xml version="1.0" encoding="utf-8"?>
<ds:datastoreItem xmlns:ds="http://schemas.openxmlformats.org/officeDocument/2006/customXml" ds:itemID="{D25A3885-091A-475A-AB11-23D7CEB55D58}">
  <ds:schemaRefs>
    <ds:schemaRef ds:uri="http://purl.org/dc/elements/1.1/"/>
    <ds:schemaRef ds:uri="http://schemas.microsoft.com/office/2006/documentManagement/types"/>
    <ds:schemaRef ds:uri="http://purl.org/dc/dcmitype/"/>
    <ds:schemaRef ds:uri="http://purl.org/dc/term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e255f982-5f1f-41c7-871f-7a91432a5484"/>
    <ds:schemaRef ds:uri="5519ec2d-3025-400a-aa14-bba49a7e18f3"/>
  </ds:schemaRefs>
</ds:datastoreItem>
</file>

<file path=docProps/app.xml><?xml version="1.0" encoding="utf-8"?>
<Properties xmlns="http://schemas.openxmlformats.org/officeDocument/2006/extended-properties" xmlns:vt="http://schemas.openxmlformats.org/officeDocument/2006/docPropsVTypes">
  <Template>office theme</Template>
  <TotalTime>1861</TotalTime>
  <Words>1777</Words>
  <Application>Microsoft Office PowerPoint</Application>
  <PresentationFormat>Widescreen</PresentationFormat>
  <Paragraphs>756</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TBAT: understand scaling when dividing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Fronted Adverbial Hunt</vt:lpstr>
      <vt:lpstr>PowerPoint Presentation</vt:lpstr>
      <vt:lpstr>PowerPoint Presentation</vt:lpstr>
      <vt:lpstr>PowerPoint Presentation</vt:lpstr>
      <vt:lpstr>PowerPoint Presentation</vt:lpstr>
      <vt:lpstr>PowerPoint Presentation</vt:lpstr>
      <vt:lpstr>PowerPoint Presentation</vt:lpstr>
      <vt:lpstr>Bone Recap…</vt:lpstr>
      <vt:lpstr>Bones</vt:lpstr>
      <vt:lpstr>Muscles</vt:lpstr>
      <vt:lpstr>Muscles</vt:lpstr>
      <vt:lpstr>Muscles</vt:lpstr>
      <vt:lpstr>Muscles</vt:lpstr>
      <vt:lpstr>Independent Activity</vt:lpstr>
      <vt:lpstr>What did we find 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 Sadler</cp:lastModifiedBy>
  <cp:revision>139</cp:revision>
  <dcterms:created xsi:type="dcterms:W3CDTF">2024-04-22T13:22:45Z</dcterms:created>
  <dcterms:modified xsi:type="dcterms:W3CDTF">2024-04-29T12:42:19Z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y fmtid="{D5CDD505-2E9C-101B-9397-08002B2CF9AE}" pid="4" name="Order">
    <vt:r8>51500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